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sldIdLst>
    <p:sldId id="258" r:id="rId5"/>
    <p:sldId id="260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8910F-3E0D-4A53-8CE0-80C4A5DA5561}" v="8" dt="2024-03-26T01:20:01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12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Reeve" userId="S::sharonr@mytimevic.com.au::4104b3f2-62ba-41bc-8ccf-424a7311abf3" providerId="AD" clId="Web-{EC32D0A8-9013-CC54-7839-52DE4062DCCA}"/>
    <pc:docChg chg="addSld delSld modSld">
      <pc:chgData name="Sharon Reeve" userId="S::sharonr@mytimevic.com.au::4104b3f2-62ba-41bc-8ccf-424a7311abf3" providerId="AD" clId="Web-{EC32D0A8-9013-CC54-7839-52DE4062DCCA}" dt="2024-01-24T00:48:55.600" v="5" actId="20577"/>
      <pc:docMkLst>
        <pc:docMk/>
      </pc:docMkLst>
      <pc:sldChg chg="del">
        <pc:chgData name="Sharon Reeve" userId="S::sharonr@mytimevic.com.au::4104b3f2-62ba-41bc-8ccf-424a7311abf3" providerId="AD" clId="Web-{EC32D0A8-9013-CC54-7839-52DE4062DCCA}" dt="2024-01-24T00:48:35.520" v="1"/>
        <pc:sldMkLst>
          <pc:docMk/>
          <pc:sldMk cId="3386136796" sldId="257"/>
        </pc:sldMkLst>
      </pc:sldChg>
      <pc:sldChg chg="modSp add">
        <pc:chgData name="Sharon Reeve" userId="S::sharonr@mytimevic.com.au::4104b3f2-62ba-41bc-8ccf-424a7311abf3" providerId="AD" clId="Web-{EC32D0A8-9013-CC54-7839-52DE4062DCCA}" dt="2024-01-24T00:48:55.600" v="5" actId="20577"/>
        <pc:sldMkLst>
          <pc:docMk/>
          <pc:sldMk cId="2996417228" sldId="259"/>
        </pc:sldMkLst>
        <pc:spChg chg="mod">
          <ac:chgData name="Sharon Reeve" userId="S::sharonr@mytimevic.com.au::4104b3f2-62ba-41bc-8ccf-424a7311abf3" providerId="AD" clId="Web-{EC32D0A8-9013-CC54-7839-52DE4062DCCA}" dt="2024-01-24T00:48:55.600" v="5" actId="20577"/>
          <ac:spMkLst>
            <pc:docMk/>
            <pc:sldMk cId="2996417228" sldId="259"/>
            <ac:spMk id="2" creationId="{BF51E035-B1DE-C60A-56BD-8BEEB01B819E}"/>
          </ac:spMkLst>
        </pc:spChg>
      </pc:sldChg>
    </pc:docChg>
  </pc:docChgLst>
  <pc:docChgLst>
    <pc:chgData name="Sarah Jones" userId="S::sarahj@mytimevic.com.au::3ecb797d-ecf7-46de-9ec4-34678fc3d7f4" providerId="AD" clId="Web-{086EF11B-8A5B-EC94-4A7C-835CA6C1A82B}"/>
    <pc:docChg chg="modSld">
      <pc:chgData name="Sarah Jones" userId="S::sarahj@mytimevic.com.au::3ecb797d-ecf7-46de-9ec4-34678fc3d7f4" providerId="AD" clId="Web-{086EF11B-8A5B-EC94-4A7C-835CA6C1A82B}" dt="2023-11-26T00:00:40.463" v="64" actId="20577"/>
      <pc:docMkLst>
        <pc:docMk/>
      </pc:docMkLst>
      <pc:sldChg chg="modSp">
        <pc:chgData name="Sarah Jones" userId="S::sarahj@mytimevic.com.au::3ecb797d-ecf7-46de-9ec4-34678fc3d7f4" providerId="AD" clId="Web-{086EF11B-8A5B-EC94-4A7C-835CA6C1A82B}" dt="2023-11-26T00:00:40.463" v="64" actId="20577"/>
        <pc:sldMkLst>
          <pc:docMk/>
          <pc:sldMk cId="3386136796" sldId="257"/>
        </pc:sldMkLst>
        <pc:spChg chg="mod">
          <ac:chgData name="Sarah Jones" userId="S::sarahj@mytimevic.com.au::3ecb797d-ecf7-46de-9ec4-34678fc3d7f4" providerId="AD" clId="Web-{086EF11B-8A5B-EC94-4A7C-835CA6C1A82B}" dt="2023-11-26T00:00:40.463" v="64" actId="20577"/>
          <ac:spMkLst>
            <pc:docMk/>
            <pc:sldMk cId="3386136796" sldId="257"/>
            <ac:spMk id="2" creationId="{BF51E035-B1DE-C60A-56BD-8BEEB01B819E}"/>
          </ac:spMkLst>
        </pc:spChg>
        <pc:spChg chg="mod">
          <ac:chgData name="Sarah Jones" userId="S::sarahj@mytimevic.com.au::3ecb797d-ecf7-46de-9ec4-34678fc3d7f4" providerId="AD" clId="Web-{086EF11B-8A5B-EC94-4A7C-835CA6C1A82B}" dt="2023-11-25T23:48:59.623" v="58" actId="20577"/>
          <ac:spMkLst>
            <pc:docMk/>
            <pc:sldMk cId="3386136796" sldId="257"/>
            <ac:spMk id="3" creationId="{923BE106-63D3-953D-C0B5-375AE0DB1776}"/>
          </ac:spMkLst>
        </pc:spChg>
        <pc:spChg chg="mod">
          <ac:chgData name="Sarah Jones" userId="S::sarahj@mytimevic.com.au::3ecb797d-ecf7-46de-9ec4-34678fc3d7f4" providerId="AD" clId="Web-{086EF11B-8A5B-EC94-4A7C-835CA6C1A82B}" dt="2023-11-25T23:49:02.779" v="59" actId="20577"/>
          <ac:spMkLst>
            <pc:docMk/>
            <pc:sldMk cId="3386136796" sldId="257"/>
            <ac:spMk id="4" creationId="{4066ED45-DB69-FA1E-EE3E-19134F33E38B}"/>
          </ac:spMkLst>
        </pc:spChg>
      </pc:sldChg>
    </pc:docChg>
  </pc:docChgLst>
  <pc:docChgLst>
    <pc:chgData name="Sarah Jones" userId="S::sarahj@mytimevic.com.au::3ecb797d-ecf7-46de-9ec4-34678fc3d7f4" providerId="AD" clId="Web-{BA9153CC-A1FF-8509-96BF-15BDE5838EDD}"/>
    <pc:docChg chg="modSld">
      <pc:chgData name="Sarah Jones" userId="S::sarahj@mytimevic.com.au::3ecb797d-ecf7-46de-9ec4-34678fc3d7f4" providerId="AD" clId="Web-{BA9153CC-A1FF-8509-96BF-15BDE5838EDD}" dt="2023-11-25T14:39:15.073" v="297" actId="20577"/>
      <pc:docMkLst>
        <pc:docMk/>
      </pc:docMkLst>
      <pc:sldChg chg="modSp">
        <pc:chgData name="Sarah Jones" userId="S::sarahj@mytimevic.com.au::3ecb797d-ecf7-46de-9ec4-34678fc3d7f4" providerId="AD" clId="Web-{BA9153CC-A1FF-8509-96BF-15BDE5838EDD}" dt="2023-11-25T14:39:15.073" v="297" actId="20577"/>
        <pc:sldMkLst>
          <pc:docMk/>
          <pc:sldMk cId="3386136796" sldId="257"/>
        </pc:sldMkLst>
        <pc:spChg chg="mod">
          <ac:chgData name="Sarah Jones" userId="S::sarahj@mytimevic.com.au::3ecb797d-ecf7-46de-9ec4-34678fc3d7f4" providerId="AD" clId="Web-{BA9153CC-A1FF-8509-96BF-15BDE5838EDD}" dt="2023-11-25T14:29:18.479" v="152" actId="20577"/>
          <ac:spMkLst>
            <pc:docMk/>
            <pc:sldMk cId="3386136796" sldId="257"/>
            <ac:spMk id="2" creationId="{BF51E035-B1DE-C60A-56BD-8BEEB01B819E}"/>
          </ac:spMkLst>
        </pc:spChg>
        <pc:spChg chg="mod">
          <ac:chgData name="Sarah Jones" userId="S::sarahj@mytimevic.com.au::3ecb797d-ecf7-46de-9ec4-34678fc3d7f4" providerId="AD" clId="Web-{BA9153CC-A1FF-8509-96BF-15BDE5838EDD}" dt="2023-11-25T14:39:15.073" v="297" actId="20577"/>
          <ac:spMkLst>
            <pc:docMk/>
            <pc:sldMk cId="3386136796" sldId="257"/>
            <ac:spMk id="3" creationId="{923BE106-63D3-953D-C0B5-375AE0DB1776}"/>
          </ac:spMkLst>
        </pc:spChg>
        <pc:spChg chg="mod">
          <ac:chgData name="Sarah Jones" userId="S::sarahj@mytimevic.com.au::3ecb797d-ecf7-46de-9ec4-34678fc3d7f4" providerId="AD" clId="Web-{BA9153CC-A1FF-8509-96BF-15BDE5838EDD}" dt="2023-11-25T14:31:45.108" v="211" actId="20577"/>
          <ac:spMkLst>
            <pc:docMk/>
            <pc:sldMk cId="3386136796" sldId="257"/>
            <ac:spMk id="4" creationId="{4066ED45-DB69-FA1E-EE3E-19134F33E38B}"/>
          </ac:spMkLst>
        </pc:spChg>
      </pc:sldChg>
    </pc:docChg>
  </pc:docChgLst>
  <pc:docChgLst>
    <pc:chgData name="Sharon Reeve" userId="S::sharonr@mytimevic.com.au::4104b3f2-62ba-41bc-8ccf-424a7311abf3" providerId="AD" clId="Web-{C55FFC0A-07FB-987A-8513-76BF054EE131}"/>
    <pc:docChg chg="modSld">
      <pc:chgData name="Sharon Reeve" userId="S::sharonr@mytimevic.com.au::4104b3f2-62ba-41bc-8ccf-424a7311abf3" providerId="AD" clId="Web-{C55FFC0A-07FB-987A-8513-76BF054EE131}" dt="2023-11-27T23:47:24.096" v="15" actId="20577"/>
      <pc:docMkLst>
        <pc:docMk/>
      </pc:docMkLst>
      <pc:sldChg chg="modSp">
        <pc:chgData name="Sharon Reeve" userId="S::sharonr@mytimevic.com.au::4104b3f2-62ba-41bc-8ccf-424a7311abf3" providerId="AD" clId="Web-{C55FFC0A-07FB-987A-8513-76BF054EE131}" dt="2023-11-27T23:47:24.096" v="15" actId="20577"/>
        <pc:sldMkLst>
          <pc:docMk/>
          <pc:sldMk cId="3386136796" sldId="257"/>
        </pc:sldMkLst>
        <pc:spChg chg="mod">
          <ac:chgData name="Sharon Reeve" userId="S::sharonr@mytimevic.com.au::4104b3f2-62ba-41bc-8ccf-424a7311abf3" providerId="AD" clId="Web-{C55FFC0A-07FB-987A-8513-76BF054EE131}" dt="2023-11-27T23:47:24.096" v="15" actId="20577"/>
          <ac:spMkLst>
            <pc:docMk/>
            <pc:sldMk cId="3386136796" sldId="257"/>
            <ac:spMk id="2" creationId="{BF51E035-B1DE-C60A-56BD-8BEEB01B819E}"/>
          </ac:spMkLst>
        </pc:spChg>
      </pc:sldChg>
    </pc:docChg>
  </pc:docChgLst>
  <pc:docChgLst>
    <pc:chgData name="Sarah Jones" userId="S::sarahj@mytimevic.com.au::3ecb797d-ecf7-46de-9ec4-34678fc3d7f4" providerId="AD" clId="Web-{4ED0C643-B4D9-4ACE-BF97-E4F5CF4DED40}"/>
    <pc:docChg chg="modSld">
      <pc:chgData name="Sarah Jones" userId="S::sarahj@mytimevic.com.au::3ecb797d-ecf7-46de-9ec4-34678fc3d7f4" providerId="AD" clId="Web-{4ED0C643-B4D9-4ACE-BF97-E4F5CF4DED40}" dt="2024-03-04T10:43:59.643" v="2" actId="20577"/>
      <pc:docMkLst>
        <pc:docMk/>
      </pc:docMkLst>
      <pc:sldChg chg="modSp">
        <pc:chgData name="Sarah Jones" userId="S::sarahj@mytimevic.com.au::3ecb797d-ecf7-46de-9ec4-34678fc3d7f4" providerId="AD" clId="Web-{4ED0C643-B4D9-4ACE-BF97-E4F5CF4DED40}" dt="2024-03-04T10:43:59.643" v="2" actId="20577"/>
        <pc:sldMkLst>
          <pc:docMk/>
          <pc:sldMk cId="3386136796" sldId="259"/>
        </pc:sldMkLst>
        <pc:spChg chg="mod">
          <ac:chgData name="Sarah Jones" userId="S::sarahj@mytimevic.com.au::3ecb797d-ecf7-46de-9ec4-34678fc3d7f4" providerId="AD" clId="Web-{4ED0C643-B4D9-4ACE-BF97-E4F5CF4DED40}" dt="2024-03-04T10:43:59.643" v="2" actId="20577"/>
          <ac:spMkLst>
            <pc:docMk/>
            <pc:sldMk cId="3386136796" sldId="259"/>
            <ac:spMk id="2" creationId="{BF51E035-B1DE-C60A-56BD-8BEEB01B819E}"/>
          </ac:spMkLst>
        </pc:spChg>
        <pc:spChg chg="mod">
          <ac:chgData name="Sarah Jones" userId="S::sarahj@mytimevic.com.au::3ecb797d-ecf7-46de-9ec4-34678fc3d7f4" providerId="AD" clId="Web-{4ED0C643-B4D9-4ACE-BF97-E4F5CF4DED40}" dt="2024-03-04T10:43:20.033" v="0" actId="20577"/>
          <ac:spMkLst>
            <pc:docMk/>
            <pc:sldMk cId="3386136796" sldId="259"/>
            <ac:spMk id="4" creationId="{4066ED45-DB69-FA1E-EE3E-19134F33E38B}"/>
          </ac:spMkLst>
        </pc:spChg>
      </pc:sldChg>
    </pc:docChg>
  </pc:docChgLst>
  <pc:docChgLst>
    <pc:chgData name="Sharon Reeve" userId="S::sharonr@mytimevic.com.au::4104b3f2-62ba-41bc-8ccf-424a7311abf3" providerId="AD" clId="Web-{F25B6DFC-E215-343B-5926-90A0376AE0F4}"/>
    <pc:docChg chg="addSld delSld modSld">
      <pc:chgData name="Sharon Reeve" userId="S::sharonr@mytimevic.com.au::4104b3f2-62ba-41bc-8ccf-424a7311abf3" providerId="AD" clId="Web-{F25B6DFC-E215-343B-5926-90A0376AE0F4}" dt="2024-03-13T00:34:23.672" v="28"/>
      <pc:docMkLst>
        <pc:docMk/>
      </pc:docMkLst>
      <pc:sldChg chg="del">
        <pc:chgData name="Sharon Reeve" userId="S::sharonr@mytimevic.com.au::4104b3f2-62ba-41bc-8ccf-424a7311abf3" providerId="AD" clId="Web-{F25B6DFC-E215-343B-5926-90A0376AE0F4}" dt="2024-03-13T00:34:23.672" v="28"/>
        <pc:sldMkLst>
          <pc:docMk/>
          <pc:sldMk cId="3386136796" sldId="259"/>
        </pc:sldMkLst>
      </pc:sldChg>
      <pc:sldChg chg="addSp delSp modSp add">
        <pc:chgData name="Sharon Reeve" userId="S::sharonr@mytimevic.com.au::4104b3f2-62ba-41bc-8ccf-424a7311abf3" providerId="AD" clId="Web-{F25B6DFC-E215-343B-5926-90A0376AE0F4}" dt="2024-03-13T00:33:49.092" v="27" actId="20577"/>
        <pc:sldMkLst>
          <pc:docMk/>
          <pc:sldMk cId="1909612662" sldId="260"/>
        </pc:sldMkLst>
        <pc:spChg chg="mod">
          <ac:chgData name="Sharon Reeve" userId="S::sharonr@mytimevic.com.au::4104b3f2-62ba-41bc-8ccf-424a7311abf3" providerId="AD" clId="Web-{F25B6DFC-E215-343B-5926-90A0376AE0F4}" dt="2024-03-13T00:33:05.949" v="21" actId="20577"/>
          <ac:spMkLst>
            <pc:docMk/>
            <pc:sldMk cId="1909612662" sldId="260"/>
            <ac:spMk id="2" creationId="{BF51E035-B1DE-C60A-56BD-8BEEB01B819E}"/>
          </ac:spMkLst>
        </pc:spChg>
        <pc:spChg chg="mod">
          <ac:chgData name="Sharon Reeve" userId="S::sharonr@mytimevic.com.au::4104b3f2-62ba-41bc-8ccf-424a7311abf3" providerId="AD" clId="Web-{F25B6DFC-E215-343B-5926-90A0376AE0F4}" dt="2024-03-13T00:33:34.716" v="24" actId="20577"/>
          <ac:spMkLst>
            <pc:docMk/>
            <pc:sldMk cId="1909612662" sldId="260"/>
            <ac:spMk id="3" creationId="{923BE106-63D3-953D-C0B5-375AE0DB1776}"/>
          </ac:spMkLst>
        </pc:spChg>
        <pc:spChg chg="mod">
          <ac:chgData name="Sharon Reeve" userId="S::sharonr@mytimevic.com.au::4104b3f2-62ba-41bc-8ccf-424a7311abf3" providerId="AD" clId="Web-{F25B6DFC-E215-343B-5926-90A0376AE0F4}" dt="2024-03-13T00:33:49.092" v="27" actId="20577"/>
          <ac:spMkLst>
            <pc:docMk/>
            <pc:sldMk cId="1909612662" sldId="260"/>
            <ac:spMk id="4" creationId="{4066ED45-DB69-FA1E-EE3E-19134F33E38B}"/>
          </ac:spMkLst>
        </pc:spChg>
        <pc:spChg chg="add del mod">
          <ac:chgData name="Sharon Reeve" userId="S::sharonr@mytimevic.com.au::4104b3f2-62ba-41bc-8ccf-424a7311abf3" providerId="AD" clId="Web-{F25B6DFC-E215-343B-5926-90A0376AE0F4}" dt="2024-03-13T00:31:54.648" v="7"/>
          <ac:spMkLst>
            <pc:docMk/>
            <pc:sldMk cId="1909612662" sldId="260"/>
            <ac:spMk id="5" creationId="{92F7C6DF-B3BF-6F42-9E97-02748C1E99EA}"/>
          </ac:spMkLst>
        </pc:spChg>
        <pc:spChg chg="mod">
          <ac:chgData name="Sharon Reeve" userId="S::sharonr@mytimevic.com.au::4104b3f2-62ba-41bc-8ccf-424a7311abf3" providerId="AD" clId="Web-{F25B6DFC-E215-343B-5926-90A0376AE0F4}" dt="2024-03-13T00:32:47.870" v="17" actId="1076"/>
          <ac:spMkLst>
            <pc:docMk/>
            <pc:sldMk cId="1909612662" sldId="260"/>
            <ac:spMk id="6" creationId="{FD34B261-DA79-7CC7-EDE4-1B0EECCED011}"/>
          </ac:spMkLst>
        </pc:spChg>
      </pc:sldChg>
    </pc:docChg>
  </pc:docChgLst>
  <pc:docChgLst>
    <pc:chgData name="Sarah Jones" userId="S::sarahj@mytimevic.com.au::3ecb797d-ecf7-46de-9ec4-34678fc3d7f4" providerId="AD" clId="Web-{F19B0F5F-A61F-7AFD-00CC-4B18637010CA}"/>
    <pc:docChg chg="modSld">
      <pc:chgData name="Sarah Jones" userId="S::sarahj@mytimevic.com.au::3ecb797d-ecf7-46de-9ec4-34678fc3d7f4" providerId="AD" clId="Web-{F19B0F5F-A61F-7AFD-00CC-4B18637010CA}" dt="2023-11-25T13:38:08.158" v="208" actId="20577"/>
      <pc:docMkLst>
        <pc:docMk/>
      </pc:docMkLst>
      <pc:sldChg chg="modSp">
        <pc:chgData name="Sarah Jones" userId="S::sarahj@mytimevic.com.au::3ecb797d-ecf7-46de-9ec4-34678fc3d7f4" providerId="AD" clId="Web-{F19B0F5F-A61F-7AFD-00CC-4B18637010CA}" dt="2023-11-25T13:38:08.158" v="208" actId="20577"/>
        <pc:sldMkLst>
          <pc:docMk/>
          <pc:sldMk cId="3386136796" sldId="257"/>
        </pc:sldMkLst>
        <pc:spChg chg="mod">
          <ac:chgData name="Sarah Jones" userId="S::sarahj@mytimevic.com.au::3ecb797d-ecf7-46de-9ec4-34678fc3d7f4" providerId="AD" clId="Web-{F19B0F5F-A61F-7AFD-00CC-4B18637010CA}" dt="2023-11-25T13:35:47.226" v="124" actId="20577"/>
          <ac:spMkLst>
            <pc:docMk/>
            <pc:sldMk cId="3386136796" sldId="257"/>
            <ac:spMk id="2" creationId="{BF51E035-B1DE-C60A-56BD-8BEEB01B819E}"/>
          </ac:spMkLst>
        </pc:spChg>
        <pc:spChg chg="mod">
          <ac:chgData name="Sarah Jones" userId="S::sarahj@mytimevic.com.au::3ecb797d-ecf7-46de-9ec4-34678fc3d7f4" providerId="AD" clId="Web-{F19B0F5F-A61F-7AFD-00CC-4B18637010CA}" dt="2023-11-25T13:38:08.158" v="208" actId="20577"/>
          <ac:spMkLst>
            <pc:docMk/>
            <pc:sldMk cId="3386136796" sldId="257"/>
            <ac:spMk id="3" creationId="{923BE106-63D3-953D-C0B5-375AE0DB1776}"/>
          </ac:spMkLst>
        </pc:spChg>
        <pc:spChg chg="mod">
          <ac:chgData name="Sarah Jones" userId="S::sarahj@mytimevic.com.au::3ecb797d-ecf7-46de-9ec4-34678fc3d7f4" providerId="AD" clId="Web-{F19B0F5F-A61F-7AFD-00CC-4B18637010CA}" dt="2023-11-25T13:33:43.499" v="60" actId="20577"/>
          <ac:spMkLst>
            <pc:docMk/>
            <pc:sldMk cId="3386136796" sldId="257"/>
            <ac:spMk id="4" creationId="{4066ED45-DB69-FA1E-EE3E-19134F33E38B}"/>
          </ac:spMkLst>
        </pc:spChg>
      </pc:sldChg>
    </pc:docChg>
  </pc:docChgLst>
  <pc:docChgLst>
    <pc:chgData name="Sarah Jones" userId="S::sarahj@mytimevic.com.au::3ecb797d-ecf7-46de-9ec4-34678fc3d7f4" providerId="AD" clId="Web-{88489759-903B-5363-BB11-AB0A92576583}"/>
    <pc:docChg chg="modSld">
      <pc:chgData name="Sarah Jones" userId="S::sarahj@mytimevic.com.au::3ecb797d-ecf7-46de-9ec4-34678fc3d7f4" providerId="AD" clId="Web-{88489759-903B-5363-BB11-AB0A92576583}" dt="2023-11-25T13:40:53.276" v="0" actId="20577"/>
      <pc:docMkLst>
        <pc:docMk/>
      </pc:docMkLst>
      <pc:sldChg chg="modSp">
        <pc:chgData name="Sarah Jones" userId="S::sarahj@mytimevic.com.au::3ecb797d-ecf7-46de-9ec4-34678fc3d7f4" providerId="AD" clId="Web-{88489759-903B-5363-BB11-AB0A92576583}" dt="2023-11-25T13:40:53.276" v="0" actId="20577"/>
        <pc:sldMkLst>
          <pc:docMk/>
          <pc:sldMk cId="3386136796" sldId="257"/>
        </pc:sldMkLst>
        <pc:spChg chg="mod">
          <ac:chgData name="Sarah Jones" userId="S::sarahj@mytimevic.com.au::3ecb797d-ecf7-46de-9ec4-34678fc3d7f4" providerId="AD" clId="Web-{88489759-903B-5363-BB11-AB0A92576583}" dt="2023-11-25T13:40:53.276" v="0" actId="20577"/>
          <ac:spMkLst>
            <pc:docMk/>
            <pc:sldMk cId="3386136796" sldId="257"/>
            <ac:spMk id="3" creationId="{923BE106-63D3-953D-C0B5-375AE0DB1776}"/>
          </ac:spMkLst>
        </pc:spChg>
      </pc:sldChg>
    </pc:docChg>
  </pc:docChgLst>
  <pc:docChgLst>
    <pc:chgData name="Sharon Reeve" userId="S::sharonr@mytimevic.com.au::4104b3f2-62ba-41bc-8ccf-424a7311abf3" providerId="AD" clId="Web-{49CF87C4-89B7-B39A-C053-58425783B1E8}"/>
    <pc:docChg chg="addSld delSld">
      <pc:chgData name="Sharon Reeve" userId="S::sharonr@mytimevic.com.au::4104b3f2-62ba-41bc-8ccf-424a7311abf3" providerId="AD" clId="Web-{49CF87C4-89B7-B39A-C053-58425783B1E8}" dt="2023-10-03T02:22:01.221" v="1"/>
      <pc:docMkLst>
        <pc:docMk/>
      </pc:docMkLst>
      <pc:sldChg chg="del">
        <pc:chgData name="Sharon Reeve" userId="S::sharonr@mytimevic.com.au::4104b3f2-62ba-41bc-8ccf-424a7311abf3" providerId="AD" clId="Web-{49CF87C4-89B7-B39A-C053-58425783B1E8}" dt="2023-10-03T02:22:01.221" v="1"/>
        <pc:sldMkLst>
          <pc:docMk/>
          <pc:sldMk cId="1360595472" sldId="256"/>
        </pc:sldMkLst>
      </pc:sldChg>
      <pc:sldChg chg="add">
        <pc:chgData name="Sharon Reeve" userId="S::sharonr@mytimevic.com.au::4104b3f2-62ba-41bc-8ccf-424a7311abf3" providerId="AD" clId="Web-{49CF87C4-89B7-B39A-C053-58425783B1E8}" dt="2023-10-03T02:21:49.346" v="0"/>
        <pc:sldMkLst>
          <pc:docMk/>
          <pc:sldMk cId="3417542591" sldId="258"/>
        </pc:sldMkLst>
      </pc:sldChg>
    </pc:docChg>
  </pc:docChgLst>
  <pc:docChgLst>
    <pc:chgData name="Sharon Reeve" userId="S::sharonr@mytimevic.com.au::4104b3f2-62ba-41bc-8ccf-424a7311abf3" providerId="AD" clId="Web-{CB6DF5E0-4503-0C79-E5C4-6715CA1FC864}"/>
    <pc:docChg chg="modSld">
      <pc:chgData name="Sharon Reeve" userId="S::sharonr@mytimevic.com.au::4104b3f2-62ba-41bc-8ccf-424a7311abf3" providerId="AD" clId="Web-{CB6DF5E0-4503-0C79-E5C4-6715CA1FC864}" dt="2023-10-03T02:35:59.354" v="8" actId="20577"/>
      <pc:docMkLst>
        <pc:docMk/>
      </pc:docMkLst>
      <pc:sldChg chg="modSp">
        <pc:chgData name="Sharon Reeve" userId="S::sharonr@mytimevic.com.au::4104b3f2-62ba-41bc-8ccf-424a7311abf3" providerId="AD" clId="Web-{CB6DF5E0-4503-0C79-E5C4-6715CA1FC864}" dt="2023-10-03T02:35:59.354" v="8" actId="20577"/>
        <pc:sldMkLst>
          <pc:docMk/>
          <pc:sldMk cId="3386136796" sldId="257"/>
        </pc:sldMkLst>
        <pc:spChg chg="mod">
          <ac:chgData name="Sharon Reeve" userId="S::sharonr@mytimevic.com.au::4104b3f2-62ba-41bc-8ccf-424a7311abf3" providerId="AD" clId="Web-{CB6DF5E0-4503-0C79-E5C4-6715CA1FC864}" dt="2023-10-03T02:35:59.354" v="8" actId="20577"/>
          <ac:spMkLst>
            <pc:docMk/>
            <pc:sldMk cId="3386136796" sldId="257"/>
            <ac:spMk id="3" creationId="{923BE106-63D3-953D-C0B5-375AE0DB1776}"/>
          </ac:spMkLst>
        </pc:spChg>
      </pc:sldChg>
    </pc:docChg>
  </pc:docChgLst>
  <pc:docChgLst>
    <pc:chgData name="Sarah Jones" userId="S::sarahj@mytimevic.com.au::3ecb797d-ecf7-46de-9ec4-34678fc3d7f4" providerId="AD" clId="Web-{925B152E-ADD3-B383-35A3-C8BFBAC30A8B}"/>
    <pc:docChg chg="modSld">
      <pc:chgData name="Sarah Jones" userId="S::sarahj@mytimevic.com.au::3ecb797d-ecf7-46de-9ec4-34678fc3d7f4" providerId="AD" clId="Web-{925B152E-ADD3-B383-35A3-C8BFBAC30A8B}" dt="2023-11-25T14:23:27.365" v="58" actId="20577"/>
      <pc:docMkLst>
        <pc:docMk/>
      </pc:docMkLst>
      <pc:sldChg chg="modSp">
        <pc:chgData name="Sarah Jones" userId="S::sarahj@mytimevic.com.au::3ecb797d-ecf7-46de-9ec4-34678fc3d7f4" providerId="AD" clId="Web-{925B152E-ADD3-B383-35A3-C8BFBAC30A8B}" dt="2023-11-25T14:23:27.365" v="58" actId="20577"/>
        <pc:sldMkLst>
          <pc:docMk/>
          <pc:sldMk cId="3386136796" sldId="257"/>
        </pc:sldMkLst>
        <pc:spChg chg="mod">
          <ac:chgData name="Sarah Jones" userId="S::sarahj@mytimevic.com.au::3ecb797d-ecf7-46de-9ec4-34678fc3d7f4" providerId="AD" clId="Web-{925B152E-ADD3-B383-35A3-C8BFBAC30A8B}" dt="2023-11-25T14:23:27.365" v="58" actId="20577"/>
          <ac:spMkLst>
            <pc:docMk/>
            <pc:sldMk cId="3386136796" sldId="257"/>
            <ac:spMk id="3" creationId="{923BE106-63D3-953D-C0B5-375AE0DB1776}"/>
          </ac:spMkLst>
        </pc:spChg>
      </pc:sldChg>
    </pc:docChg>
  </pc:docChgLst>
  <pc:docChgLst>
    <pc:chgData name="Theresa Heenan" userId="4b13fce8-9300-4c50-8dbd-2e86a7b7622e" providerId="ADAL" clId="{287545C0-B236-400F-B5E1-E2E8BD2203B5}"/>
    <pc:docChg chg="undo custSel modSld">
      <pc:chgData name="Theresa Heenan" userId="4b13fce8-9300-4c50-8dbd-2e86a7b7622e" providerId="ADAL" clId="{287545C0-B236-400F-B5E1-E2E8BD2203B5}" dt="2023-08-22T05:05:47.183" v="738" actId="20577"/>
      <pc:docMkLst>
        <pc:docMk/>
      </pc:docMkLst>
      <pc:sldChg chg="addSp modSp mod">
        <pc:chgData name="Theresa Heenan" userId="4b13fce8-9300-4c50-8dbd-2e86a7b7622e" providerId="ADAL" clId="{287545C0-B236-400F-B5E1-E2E8BD2203B5}" dt="2023-08-22T05:05:47.183" v="738" actId="20577"/>
        <pc:sldMkLst>
          <pc:docMk/>
          <pc:sldMk cId="1360595472" sldId="256"/>
        </pc:sldMkLst>
        <pc:spChg chg="mod">
          <ac:chgData name="Theresa Heenan" userId="4b13fce8-9300-4c50-8dbd-2e86a7b7622e" providerId="ADAL" clId="{287545C0-B236-400F-B5E1-E2E8BD2203B5}" dt="2023-08-22T05:04:38.558" v="693" actId="1035"/>
          <ac:spMkLst>
            <pc:docMk/>
            <pc:sldMk cId="1360595472" sldId="256"/>
            <ac:spMk id="2" creationId="{D5FF33BC-0F11-7D42-338F-F9D0D7DE3F92}"/>
          </ac:spMkLst>
        </pc:spChg>
        <pc:spChg chg="add mod">
          <ac:chgData name="Theresa Heenan" userId="4b13fce8-9300-4c50-8dbd-2e86a7b7622e" providerId="ADAL" clId="{287545C0-B236-400F-B5E1-E2E8BD2203B5}" dt="2023-08-22T05:04:50.712" v="710" actId="1035"/>
          <ac:spMkLst>
            <pc:docMk/>
            <pc:sldMk cId="1360595472" sldId="256"/>
            <ac:spMk id="4" creationId="{139EAEED-C304-CD0B-CFA1-F96F4DAFA8A0}"/>
          </ac:spMkLst>
        </pc:spChg>
        <pc:spChg chg="mod">
          <ac:chgData name="Theresa Heenan" userId="4b13fce8-9300-4c50-8dbd-2e86a7b7622e" providerId="ADAL" clId="{287545C0-B236-400F-B5E1-E2E8BD2203B5}" dt="2023-08-22T04:48:33.341" v="170" actId="20577"/>
          <ac:spMkLst>
            <pc:docMk/>
            <pc:sldMk cId="1360595472" sldId="256"/>
            <ac:spMk id="10" creationId="{5CDF5FD2-B72A-5B9F-B2B0-91BDCCFE0974}"/>
          </ac:spMkLst>
        </pc:spChg>
        <pc:spChg chg="mod">
          <ac:chgData name="Theresa Heenan" userId="4b13fce8-9300-4c50-8dbd-2e86a7b7622e" providerId="ADAL" clId="{287545C0-B236-400F-B5E1-E2E8BD2203B5}" dt="2023-08-22T05:05:47.183" v="738" actId="20577"/>
          <ac:spMkLst>
            <pc:docMk/>
            <pc:sldMk cId="1360595472" sldId="256"/>
            <ac:spMk id="11" creationId="{C3664986-A62A-12D7-53B1-08D0A86B5BD9}"/>
          </ac:spMkLst>
        </pc:spChg>
      </pc:sldChg>
      <pc:sldChg chg="modSp mod">
        <pc:chgData name="Theresa Heenan" userId="4b13fce8-9300-4c50-8dbd-2e86a7b7622e" providerId="ADAL" clId="{287545C0-B236-400F-B5E1-E2E8BD2203B5}" dt="2023-08-22T05:02:05.242" v="627" actId="14100"/>
        <pc:sldMkLst>
          <pc:docMk/>
          <pc:sldMk cId="3386136796" sldId="257"/>
        </pc:sldMkLst>
        <pc:spChg chg="mod">
          <ac:chgData name="Theresa Heenan" userId="4b13fce8-9300-4c50-8dbd-2e86a7b7622e" providerId="ADAL" clId="{287545C0-B236-400F-B5E1-E2E8BD2203B5}" dt="2023-08-22T04:58:42.775" v="583" actId="113"/>
          <ac:spMkLst>
            <pc:docMk/>
            <pc:sldMk cId="3386136796" sldId="257"/>
            <ac:spMk id="2" creationId="{BF51E035-B1DE-C60A-56BD-8BEEB01B819E}"/>
          </ac:spMkLst>
        </pc:spChg>
        <pc:spChg chg="mod">
          <ac:chgData name="Theresa Heenan" userId="4b13fce8-9300-4c50-8dbd-2e86a7b7622e" providerId="ADAL" clId="{287545C0-B236-400F-B5E1-E2E8BD2203B5}" dt="2023-08-22T04:59:13.476" v="596" actId="20577"/>
          <ac:spMkLst>
            <pc:docMk/>
            <pc:sldMk cId="3386136796" sldId="257"/>
            <ac:spMk id="3" creationId="{923BE106-63D3-953D-C0B5-375AE0DB1776}"/>
          </ac:spMkLst>
        </pc:spChg>
        <pc:spChg chg="mod">
          <ac:chgData name="Theresa Heenan" userId="4b13fce8-9300-4c50-8dbd-2e86a7b7622e" providerId="ADAL" clId="{287545C0-B236-400F-B5E1-E2E8BD2203B5}" dt="2023-08-22T05:02:05.242" v="627" actId="14100"/>
          <ac:spMkLst>
            <pc:docMk/>
            <pc:sldMk cId="3386136796" sldId="257"/>
            <ac:spMk id="4" creationId="{4066ED45-DB69-FA1E-EE3E-19134F33E38B}"/>
          </ac:spMkLst>
        </pc:spChg>
      </pc:sldChg>
    </pc:docChg>
  </pc:docChgLst>
  <pc:docChgLst>
    <pc:chgData name="Sarah Jones" userId="S::sarahj@mytimevic.com.au::3ecb797d-ecf7-46de-9ec4-34678fc3d7f4" providerId="AD" clId="Web-{327D5CE3-5747-405D-92B5-B9FFD39B2866}"/>
    <pc:docChg chg="modSld">
      <pc:chgData name="Sarah Jones" userId="S::sarahj@mytimevic.com.au::3ecb797d-ecf7-46de-9ec4-34678fc3d7f4" providerId="AD" clId="Web-{327D5CE3-5747-405D-92B5-B9FFD39B2866}" dt="2024-03-04T12:09:40.663" v="4" actId="20577"/>
      <pc:docMkLst>
        <pc:docMk/>
      </pc:docMkLst>
      <pc:sldChg chg="modSp">
        <pc:chgData name="Sarah Jones" userId="S::sarahj@mytimevic.com.au::3ecb797d-ecf7-46de-9ec4-34678fc3d7f4" providerId="AD" clId="Web-{327D5CE3-5747-405D-92B5-B9FFD39B2866}" dt="2024-03-04T12:09:40.663" v="4" actId="20577"/>
        <pc:sldMkLst>
          <pc:docMk/>
          <pc:sldMk cId="3386136796" sldId="259"/>
        </pc:sldMkLst>
        <pc:spChg chg="mod">
          <ac:chgData name="Sarah Jones" userId="S::sarahj@mytimevic.com.au::3ecb797d-ecf7-46de-9ec4-34678fc3d7f4" providerId="AD" clId="Web-{327D5CE3-5747-405D-92B5-B9FFD39B2866}" dt="2024-03-04T12:09:31.991" v="2" actId="20577"/>
          <ac:spMkLst>
            <pc:docMk/>
            <pc:sldMk cId="3386136796" sldId="259"/>
            <ac:spMk id="2" creationId="{BF51E035-B1DE-C60A-56BD-8BEEB01B819E}"/>
          </ac:spMkLst>
        </pc:spChg>
        <pc:spChg chg="mod">
          <ac:chgData name="Sarah Jones" userId="S::sarahj@mytimevic.com.au::3ecb797d-ecf7-46de-9ec4-34678fc3d7f4" providerId="AD" clId="Web-{327D5CE3-5747-405D-92B5-B9FFD39B2866}" dt="2024-03-04T12:09:37.475" v="3" actId="20577"/>
          <ac:spMkLst>
            <pc:docMk/>
            <pc:sldMk cId="3386136796" sldId="259"/>
            <ac:spMk id="3" creationId="{923BE106-63D3-953D-C0B5-375AE0DB1776}"/>
          </ac:spMkLst>
        </pc:spChg>
        <pc:spChg chg="mod">
          <ac:chgData name="Sarah Jones" userId="S::sarahj@mytimevic.com.au::3ecb797d-ecf7-46de-9ec4-34678fc3d7f4" providerId="AD" clId="Web-{327D5CE3-5747-405D-92B5-B9FFD39B2866}" dt="2024-03-04T12:09:40.663" v="4" actId="20577"/>
          <ac:spMkLst>
            <pc:docMk/>
            <pc:sldMk cId="3386136796" sldId="259"/>
            <ac:spMk id="4" creationId="{4066ED45-DB69-FA1E-EE3E-19134F33E38B}"/>
          </ac:spMkLst>
        </pc:spChg>
      </pc:sldChg>
    </pc:docChg>
  </pc:docChgLst>
  <pc:docChgLst>
    <pc:chgData name="Sarah Jones" userId="S::sarahj@mytimevic.com.au::3ecb797d-ecf7-46de-9ec4-34678fc3d7f4" providerId="AD" clId="Web-{6FA84DCC-7E96-D2CE-1DB2-4006E9834C48}"/>
    <pc:docChg chg="modSld">
      <pc:chgData name="Sarah Jones" userId="S::sarahj@mytimevic.com.au::3ecb797d-ecf7-46de-9ec4-34678fc3d7f4" providerId="AD" clId="Web-{6FA84DCC-7E96-D2CE-1DB2-4006E9834C48}" dt="2023-11-25T13:25:32.211" v="1" actId="20577"/>
      <pc:docMkLst>
        <pc:docMk/>
      </pc:docMkLst>
      <pc:sldChg chg="modSp">
        <pc:chgData name="Sarah Jones" userId="S::sarahj@mytimevic.com.au::3ecb797d-ecf7-46de-9ec4-34678fc3d7f4" providerId="AD" clId="Web-{6FA84DCC-7E96-D2CE-1DB2-4006E9834C48}" dt="2023-11-25T13:25:32.211" v="1" actId="20577"/>
        <pc:sldMkLst>
          <pc:docMk/>
          <pc:sldMk cId="3386136796" sldId="257"/>
        </pc:sldMkLst>
        <pc:spChg chg="mod">
          <ac:chgData name="Sarah Jones" userId="S::sarahj@mytimevic.com.au::3ecb797d-ecf7-46de-9ec4-34678fc3d7f4" providerId="AD" clId="Web-{6FA84DCC-7E96-D2CE-1DB2-4006E9834C48}" dt="2023-11-25T13:25:32.211" v="1" actId="20577"/>
          <ac:spMkLst>
            <pc:docMk/>
            <pc:sldMk cId="3386136796" sldId="257"/>
            <ac:spMk id="3" creationId="{923BE106-63D3-953D-C0B5-375AE0DB1776}"/>
          </ac:spMkLst>
        </pc:spChg>
      </pc:sldChg>
    </pc:docChg>
  </pc:docChgLst>
  <pc:docChgLst>
    <pc:chgData name="Madison Robinson" userId="S::madisonk@dsav.asn.au::66e5f37a-7406-48b3-8c34-1ecbd3e9437b" providerId="AD" clId="Web-{0088910F-3E0D-4A53-8CE0-80C4A5DA5561}"/>
    <pc:docChg chg="modSld">
      <pc:chgData name="Madison Robinson" userId="S::madisonk@dsav.asn.au::66e5f37a-7406-48b3-8c34-1ecbd3e9437b" providerId="AD" clId="Web-{0088910F-3E0D-4A53-8CE0-80C4A5DA5561}" dt="2024-03-26T01:20:01.608" v="6" actId="20577"/>
      <pc:docMkLst>
        <pc:docMk/>
      </pc:docMkLst>
      <pc:sldChg chg="delSp modSp">
        <pc:chgData name="Madison Robinson" userId="S::madisonk@dsav.asn.au::66e5f37a-7406-48b3-8c34-1ecbd3e9437b" providerId="AD" clId="Web-{0088910F-3E0D-4A53-8CE0-80C4A5DA5561}" dt="2024-03-26T01:20:01.608" v="6" actId="20577"/>
        <pc:sldMkLst>
          <pc:docMk/>
          <pc:sldMk cId="3417542591" sldId="258"/>
        </pc:sldMkLst>
        <pc:spChg chg="mod">
          <ac:chgData name="Madison Robinson" userId="S::madisonk@dsav.asn.au::66e5f37a-7406-48b3-8c34-1ecbd3e9437b" providerId="AD" clId="Web-{0088910F-3E0D-4A53-8CE0-80C4A5DA5561}" dt="2024-03-26T01:20:01.608" v="6" actId="20577"/>
          <ac:spMkLst>
            <pc:docMk/>
            <pc:sldMk cId="3417542591" sldId="258"/>
            <ac:spMk id="10" creationId="{5CDF5FD2-B72A-5B9F-B2B0-91BDCCFE0974}"/>
          </ac:spMkLst>
        </pc:spChg>
        <pc:picChg chg="del">
          <ac:chgData name="Madison Robinson" userId="S::madisonk@dsav.asn.au::66e5f37a-7406-48b3-8c34-1ecbd3e9437b" providerId="AD" clId="Web-{0088910F-3E0D-4A53-8CE0-80C4A5DA5561}" dt="2024-03-26T01:19:59.576" v="5"/>
          <ac:picMkLst>
            <pc:docMk/>
            <pc:sldMk cId="3417542591" sldId="258"/>
            <ac:picMk id="3" creationId="{8BDDA5C7-FCF6-C5B0-A112-DBA4837551A8}"/>
          </ac:picMkLst>
        </pc:picChg>
      </pc:sldChg>
    </pc:docChg>
  </pc:docChgLst>
  <pc:docChgLst>
    <pc:chgData name="Sarah Jones" userId="S::sarahj@mytimevic.com.au::3ecb797d-ecf7-46de-9ec4-34678fc3d7f4" providerId="AD" clId="Web-{7A062D82-D212-5ADF-204F-549726AD0CA0}"/>
    <pc:docChg chg="modSld">
      <pc:chgData name="Sarah Jones" userId="S::sarahj@mytimevic.com.au::3ecb797d-ecf7-46de-9ec4-34678fc3d7f4" providerId="AD" clId="Web-{7A062D82-D212-5ADF-204F-549726AD0CA0}" dt="2023-11-25T14:20:41.790" v="52" actId="20577"/>
      <pc:docMkLst>
        <pc:docMk/>
      </pc:docMkLst>
      <pc:sldChg chg="modSp">
        <pc:chgData name="Sarah Jones" userId="S::sarahj@mytimevic.com.au::3ecb797d-ecf7-46de-9ec4-34678fc3d7f4" providerId="AD" clId="Web-{7A062D82-D212-5ADF-204F-549726AD0CA0}" dt="2023-11-25T14:20:41.790" v="52" actId="20577"/>
        <pc:sldMkLst>
          <pc:docMk/>
          <pc:sldMk cId="3386136796" sldId="257"/>
        </pc:sldMkLst>
        <pc:spChg chg="mod">
          <ac:chgData name="Sarah Jones" userId="S::sarahj@mytimevic.com.au::3ecb797d-ecf7-46de-9ec4-34678fc3d7f4" providerId="AD" clId="Web-{7A062D82-D212-5ADF-204F-549726AD0CA0}" dt="2023-11-25T14:18:34.631" v="31" actId="20577"/>
          <ac:spMkLst>
            <pc:docMk/>
            <pc:sldMk cId="3386136796" sldId="257"/>
            <ac:spMk id="2" creationId="{BF51E035-B1DE-C60A-56BD-8BEEB01B819E}"/>
          </ac:spMkLst>
        </pc:spChg>
        <pc:spChg chg="mod">
          <ac:chgData name="Sarah Jones" userId="S::sarahj@mytimevic.com.au::3ecb797d-ecf7-46de-9ec4-34678fc3d7f4" providerId="AD" clId="Web-{7A062D82-D212-5ADF-204F-549726AD0CA0}" dt="2023-11-25T14:20:41.790" v="52" actId="20577"/>
          <ac:spMkLst>
            <pc:docMk/>
            <pc:sldMk cId="3386136796" sldId="257"/>
            <ac:spMk id="3" creationId="{923BE106-63D3-953D-C0B5-375AE0DB1776}"/>
          </ac:spMkLst>
        </pc:spChg>
        <pc:spChg chg="mod">
          <ac:chgData name="Sarah Jones" userId="S::sarahj@mytimevic.com.au::3ecb797d-ecf7-46de-9ec4-34678fc3d7f4" providerId="AD" clId="Web-{7A062D82-D212-5ADF-204F-549726AD0CA0}" dt="2023-11-25T14:20:13.820" v="48" actId="20577"/>
          <ac:spMkLst>
            <pc:docMk/>
            <pc:sldMk cId="3386136796" sldId="257"/>
            <ac:spMk id="4" creationId="{4066ED45-DB69-FA1E-EE3E-19134F33E38B}"/>
          </ac:spMkLst>
        </pc:spChg>
      </pc:sldChg>
    </pc:docChg>
  </pc:docChgLst>
  <pc:docChgLst>
    <pc:chgData name="Sharon Reeve" userId="S::sharonr@mytimevic.com.au::4104b3f2-62ba-41bc-8ccf-424a7311abf3" providerId="AD" clId="Web-{A3132D64-FA47-6FD2-B829-AF762BD2E1EF}"/>
    <pc:docChg chg="modSld">
      <pc:chgData name="Sharon Reeve" userId="S::sharonr@mytimevic.com.au::4104b3f2-62ba-41bc-8ccf-424a7311abf3" providerId="AD" clId="Web-{A3132D64-FA47-6FD2-B829-AF762BD2E1EF}" dt="2023-10-03T01:53:40.453" v="11" actId="20577"/>
      <pc:docMkLst>
        <pc:docMk/>
      </pc:docMkLst>
      <pc:sldChg chg="modSp">
        <pc:chgData name="Sharon Reeve" userId="S::sharonr@mytimevic.com.au::4104b3f2-62ba-41bc-8ccf-424a7311abf3" providerId="AD" clId="Web-{A3132D64-FA47-6FD2-B829-AF762BD2E1EF}" dt="2023-10-03T01:53:40.453" v="11" actId="20577"/>
        <pc:sldMkLst>
          <pc:docMk/>
          <pc:sldMk cId="3386136796" sldId="257"/>
        </pc:sldMkLst>
        <pc:spChg chg="mod">
          <ac:chgData name="Sharon Reeve" userId="S::sharonr@mytimevic.com.au::4104b3f2-62ba-41bc-8ccf-424a7311abf3" providerId="AD" clId="Web-{A3132D64-FA47-6FD2-B829-AF762BD2E1EF}" dt="2023-10-03T01:53:40.453" v="11" actId="20577"/>
          <ac:spMkLst>
            <pc:docMk/>
            <pc:sldMk cId="3386136796" sldId="257"/>
            <ac:spMk id="2" creationId="{BF51E035-B1DE-C60A-56BD-8BEEB01B819E}"/>
          </ac:spMkLst>
        </pc:spChg>
      </pc:sldChg>
    </pc:docChg>
  </pc:docChgLst>
  <pc:docChgLst>
    <pc:chgData name="Sarah Jones" userId="S::sarahj@mytimevic.com.au::3ecb797d-ecf7-46de-9ec4-34678fc3d7f4" providerId="AD" clId="Web-{1A27D8A4-8B4C-4589-9A8F-294FA8F33695}"/>
    <pc:docChg chg="modSld">
      <pc:chgData name="Sarah Jones" userId="S::sarahj@mytimevic.com.au::3ecb797d-ecf7-46de-9ec4-34678fc3d7f4" providerId="AD" clId="Web-{1A27D8A4-8B4C-4589-9A8F-294FA8F33695}" dt="2024-03-04T11:46:21.899" v="625" actId="20577"/>
      <pc:docMkLst>
        <pc:docMk/>
      </pc:docMkLst>
      <pc:sldChg chg="modSp">
        <pc:chgData name="Sarah Jones" userId="S::sarahj@mytimevic.com.au::3ecb797d-ecf7-46de-9ec4-34678fc3d7f4" providerId="AD" clId="Web-{1A27D8A4-8B4C-4589-9A8F-294FA8F33695}" dt="2024-03-04T11:46:21.899" v="625" actId="20577"/>
        <pc:sldMkLst>
          <pc:docMk/>
          <pc:sldMk cId="3386136796" sldId="259"/>
        </pc:sldMkLst>
        <pc:spChg chg="mod">
          <ac:chgData name="Sarah Jones" userId="S::sarahj@mytimevic.com.au::3ecb797d-ecf7-46de-9ec4-34678fc3d7f4" providerId="AD" clId="Web-{1A27D8A4-8B4C-4589-9A8F-294FA8F33695}" dt="2024-03-04T11:46:21.899" v="625" actId="20577"/>
          <ac:spMkLst>
            <pc:docMk/>
            <pc:sldMk cId="3386136796" sldId="259"/>
            <ac:spMk id="2" creationId="{BF51E035-B1DE-C60A-56BD-8BEEB01B819E}"/>
          </ac:spMkLst>
        </pc:spChg>
        <pc:spChg chg="mod">
          <ac:chgData name="Sarah Jones" userId="S::sarahj@mytimevic.com.au::3ecb797d-ecf7-46de-9ec4-34678fc3d7f4" providerId="AD" clId="Web-{1A27D8A4-8B4C-4589-9A8F-294FA8F33695}" dt="2024-03-04T11:46:11.461" v="624" actId="20577"/>
          <ac:spMkLst>
            <pc:docMk/>
            <pc:sldMk cId="3386136796" sldId="259"/>
            <ac:spMk id="3" creationId="{923BE106-63D3-953D-C0B5-375AE0DB1776}"/>
          </ac:spMkLst>
        </pc:spChg>
        <pc:spChg chg="mod">
          <ac:chgData name="Sarah Jones" userId="S::sarahj@mytimevic.com.au::3ecb797d-ecf7-46de-9ec4-34678fc3d7f4" providerId="AD" clId="Web-{1A27D8A4-8B4C-4589-9A8F-294FA8F33695}" dt="2024-03-04T11:45:22.382" v="618" actId="20577"/>
          <ac:spMkLst>
            <pc:docMk/>
            <pc:sldMk cId="3386136796" sldId="259"/>
            <ac:spMk id="4" creationId="{4066ED45-DB69-FA1E-EE3E-19134F33E38B}"/>
          </ac:spMkLst>
        </pc:spChg>
        <pc:spChg chg="mod">
          <ac:chgData name="Sarah Jones" userId="S::sarahj@mytimevic.com.au::3ecb797d-ecf7-46de-9ec4-34678fc3d7f4" providerId="AD" clId="Web-{1A27D8A4-8B4C-4589-9A8F-294FA8F33695}" dt="2024-03-04T10:45:21.772" v="7" actId="20577"/>
          <ac:spMkLst>
            <pc:docMk/>
            <pc:sldMk cId="3386136796" sldId="259"/>
            <ac:spMk id="6" creationId="{FD34B261-DA79-7CC7-EDE4-1B0EECCED011}"/>
          </ac:spMkLst>
        </pc:spChg>
        <pc:spChg chg="mod">
          <ac:chgData name="Sarah Jones" userId="S::sarahj@mytimevic.com.au::3ecb797d-ecf7-46de-9ec4-34678fc3d7f4" providerId="AD" clId="Web-{1A27D8A4-8B4C-4589-9A8F-294FA8F33695}" dt="2024-03-04T11:20:25.396" v="301" actId="20577"/>
          <ac:spMkLst>
            <pc:docMk/>
            <pc:sldMk cId="3386136796" sldId="259"/>
            <ac:spMk id="7" creationId="{FA598305-D539-7A96-73B2-D60F6448F730}"/>
          </ac:spMkLst>
        </pc:spChg>
      </pc:sldChg>
    </pc:docChg>
  </pc:docChgLst>
  <pc:docChgLst>
    <pc:chgData name="Sarah Jones" userId="S::sarahj@mytimevic.com.au::3ecb797d-ecf7-46de-9ec4-34678fc3d7f4" providerId="AD" clId="Web-{9D348B2E-E20D-4DD8-97E3-2FD574F00C77}"/>
    <pc:docChg chg="modSld">
      <pc:chgData name="Sarah Jones" userId="S::sarahj@mytimevic.com.au::3ecb797d-ecf7-46de-9ec4-34678fc3d7f4" providerId="AD" clId="Web-{9D348B2E-E20D-4DD8-97E3-2FD574F00C77}" dt="2024-03-04T10:41:49.939" v="0" actId="20577"/>
      <pc:docMkLst>
        <pc:docMk/>
      </pc:docMkLst>
      <pc:sldChg chg="modSp">
        <pc:chgData name="Sarah Jones" userId="S::sarahj@mytimevic.com.au::3ecb797d-ecf7-46de-9ec4-34678fc3d7f4" providerId="AD" clId="Web-{9D348B2E-E20D-4DD8-97E3-2FD574F00C77}" dt="2024-03-04T10:41:49.939" v="0" actId="20577"/>
        <pc:sldMkLst>
          <pc:docMk/>
          <pc:sldMk cId="3386136796" sldId="259"/>
        </pc:sldMkLst>
        <pc:spChg chg="mod">
          <ac:chgData name="Sarah Jones" userId="S::sarahj@mytimevic.com.au::3ecb797d-ecf7-46de-9ec4-34678fc3d7f4" providerId="AD" clId="Web-{9D348B2E-E20D-4DD8-97E3-2FD574F00C77}" dt="2024-03-04T10:41:49.939" v="0" actId="20577"/>
          <ac:spMkLst>
            <pc:docMk/>
            <pc:sldMk cId="3386136796" sldId="259"/>
            <ac:spMk id="3" creationId="{923BE106-63D3-953D-C0B5-375AE0DB1776}"/>
          </ac:spMkLst>
        </pc:spChg>
      </pc:sldChg>
    </pc:docChg>
  </pc:docChgLst>
  <pc:docChgLst>
    <pc:chgData name="Sharon Reeve" userId="S::sharonr@mytimevic.com.au::4104b3f2-62ba-41bc-8ccf-424a7311abf3" providerId="AD" clId="Web-{03416E74-C1F8-4BF1-30E3-292220B2EA68}"/>
    <pc:docChg chg="addSld delSld modSld">
      <pc:chgData name="Sharon Reeve" userId="S::sharonr@mytimevic.com.au::4104b3f2-62ba-41bc-8ccf-424a7311abf3" providerId="AD" clId="Web-{03416E74-C1F8-4BF1-30E3-292220B2EA68}" dt="2024-02-13T01:37:51.311" v="51"/>
      <pc:docMkLst>
        <pc:docMk/>
      </pc:docMkLst>
      <pc:sldChg chg="delSp modSp">
        <pc:chgData name="Sharon Reeve" userId="S::sharonr@mytimevic.com.au::4104b3f2-62ba-41bc-8ccf-424a7311abf3" providerId="AD" clId="Web-{03416E74-C1F8-4BF1-30E3-292220B2EA68}" dt="2024-02-13T01:37:37.654" v="49" actId="1076"/>
        <pc:sldMkLst>
          <pc:docMk/>
          <pc:sldMk cId="3417542591" sldId="258"/>
        </pc:sldMkLst>
        <pc:spChg chg="mod">
          <ac:chgData name="Sharon Reeve" userId="S::sharonr@mytimevic.com.au::4104b3f2-62ba-41bc-8ccf-424a7311abf3" providerId="AD" clId="Web-{03416E74-C1F8-4BF1-30E3-292220B2EA68}" dt="2024-02-13T01:37:37.654" v="49" actId="1076"/>
          <ac:spMkLst>
            <pc:docMk/>
            <pc:sldMk cId="3417542591" sldId="258"/>
            <ac:spMk id="2" creationId="{D5FF33BC-0F11-7D42-338F-F9D0D7DE3F92}"/>
          </ac:spMkLst>
        </pc:spChg>
        <pc:spChg chg="del mod">
          <ac:chgData name="Sharon Reeve" userId="S::sharonr@mytimevic.com.au::4104b3f2-62ba-41bc-8ccf-424a7311abf3" providerId="AD" clId="Web-{03416E74-C1F8-4BF1-30E3-292220B2EA68}" dt="2024-02-13T01:37:22.560" v="47"/>
          <ac:spMkLst>
            <pc:docMk/>
            <pc:sldMk cId="3417542591" sldId="258"/>
            <ac:spMk id="5" creationId="{40DCCCAD-A337-CF81-1472-3ABBB1724650}"/>
          </ac:spMkLst>
        </pc:spChg>
        <pc:spChg chg="mod">
          <ac:chgData name="Sharon Reeve" userId="S::sharonr@mytimevic.com.au::4104b3f2-62ba-41bc-8ccf-424a7311abf3" providerId="AD" clId="Web-{03416E74-C1F8-4BF1-30E3-292220B2EA68}" dt="2024-02-13T01:36:28.903" v="21" actId="20577"/>
          <ac:spMkLst>
            <pc:docMk/>
            <pc:sldMk cId="3417542591" sldId="258"/>
            <ac:spMk id="10" creationId="{5CDF5FD2-B72A-5B9F-B2B0-91BDCCFE0974}"/>
          </ac:spMkLst>
        </pc:spChg>
        <pc:spChg chg="mod">
          <ac:chgData name="Sharon Reeve" userId="S::sharonr@mytimevic.com.au::4104b3f2-62ba-41bc-8ccf-424a7311abf3" providerId="AD" clId="Web-{03416E74-C1F8-4BF1-30E3-292220B2EA68}" dt="2024-02-13T01:37:12.654" v="38" actId="20577"/>
          <ac:spMkLst>
            <pc:docMk/>
            <pc:sldMk cId="3417542591" sldId="258"/>
            <ac:spMk id="11" creationId="{C3664986-A62A-12D7-53B1-08D0A86B5BD9}"/>
          </ac:spMkLst>
        </pc:spChg>
      </pc:sldChg>
      <pc:sldChg chg="del">
        <pc:chgData name="Sharon Reeve" userId="S::sharonr@mytimevic.com.au::4104b3f2-62ba-41bc-8ccf-424a7311abf3" providerId="AD" clId="Web-{03416E74-C1F8-4BF1-30E3-292220B2EA68}" dt="2024-02-13T01:37:49.217" v="50"/>
        <pc:sldMkLst>
          <pc:docMk/>
          <pc:sldMk cId="2996417228" sldId="259"/>
        </pc:sldMkLst>
      </pc:sldChg>
      <pc:sldChg chg="add">
        <pc:chgData name="Sharon Reeve" userId="S::sharonr@mytimevic.com.au::4104b3f2-62ba-41bc-8ccf-424a7311abf3" providerId="AD" clId="Web-{03416E74-C1F8-4BF1-30E3-292220B2EA68}" dt="2024-02-13T01:37:51.311" v="51"/>
        <pc:sldMkLst>
          <pc:docMk/>
          <pc:sldMk cId="3386136796" sldId="259"/>
        </pc:sldMkLst>
      </pc:sldChg>
      <pc:sldMasterChg chg="addSldLayout">
        <pc:chgData name="Sharon Reeve" userId="S::sharonr@mytimevic.com.au::4104b3f2-62ba-41bc-8ccf-424a7311abf3" providerId="AD" clId="Web-{03416E74-C1F8-4BF1-30E3-292220B2EA68}" dt="2024-02-13T01:37:51.311" v="51"/>
        <pc:sldMasterMkLst>
          <pc:docMk/>
          <pc:sldMasterMk cId="1535700488" sldId="2147483662"/>
        </pc:sldMasterMkLst>
        <pc:sldLayoutChg chg="add">
          <pc:chgData name="Sharon Reeve" userId="S::sharonr@mytimevic.com.au::4104b3f2-62ba-41bc-8ccf-424a7311abf3" providerId="AD" clId="Web-{03416E74-C1F8-4BF1-30E3-292220B2EA68}" dt="2024-02-13T01:37:51.311" v="51"/>
          <pc:sldLayoutMkLst>
            <pc:docMk/>
            <pc:sldMasterMk cId="1535700488" sldId="2147483662"/>
            <pc:sldLayoutMk cId="2631989460" sldId="2147483676"/>
          </pc:sldLayoutMkLst>
        </pc:sldLayoutChg>
      </pc:sldMasterChg>
    </pc:docChg>
  </pc:docChgLst>
  <pc:docChgLst>
    <pc:chgData name="Sarah Jones" userId="S::sarahj@mytimevic.com.au::3ecb797d-ecf7-46de-9ec4-34678fc3d7f4" providerId="AD" clId="Web-{38DE3867-9967-48D3-924E-025A27B3B440}"/>
    <pc:docChg chg="modSld">
      <pc:chgData name="Sarah Jones" userId="S::sarahj@mytimevic.com.au::3ecb797d-ecf7-46de-9ec4-34678fc3d7f4" providerId="AD" clId="Web-{38DE3867-9967-48D3-924E-025A27B3B440}" dt="2024-02-28T05:01:46.334" v="5" actId="20577"/>
      <pc:docMkLst>
        <pc:docMk/>
      </pc:docMkLst>
      <pc:sldChg chg="modSp">
        <pc:chgData name="Sarah Jones" userId="S::sarahj@mytimevic.com.au::3ecb797d-ecf7-46de-9ec4-34678fc3d7f4" providerId="AD" clId="Web-{38DE3867-9967-48D3-924E-025A27B3B440}" dt="2024-02-28T05:00:05.393" v="3" actId="20577"/>
        <pc:sldMkLst>
          <pc:docMk/>
          <pc:sldMk cId="3417542591" sldId="258"/>
        </pc:sldMkLst>
        <pc:spChg chg="mod">
          <ac:chgData name="Sarah Jones" userId="S::sarahj@mytimevic.com.au::3ecb797d-ecf7-46de-9ec4-34678fc3d7f4" providerId="AD" clId="Web-{38DE3867-9967-48D3-924E-025A27B3B440}" dt="2024-02-28T05:00:05.393" v="3" actId="20577"/>
          <ac:spMkLst>
            <pc:docMk/>
            <pc:sldMk cId="3417542591" sldId="258"/>
            <ac:spMk id="10" creationId="{5CDF5FD2-B72A-5B9F-B2B0-91BDCCFE0974}"/>
          </ac:spMkLst>
        </pc:spChg>
      </pc:sldChg>
      <pc:sldChg chg="modSp">
        <pc:chgData name="Sarah Jones" userId="S::sarahj@mytimevic.com.au::3ecb797d-ecf7-46de-9ec4-34678fc3d7f4" providerId="AD" clId="Web-{38DE3867-9967-48D3-924E-025A27B3B440}" dt="2024-02-28T05:01:46.334" v="5" actId="20577"/>
        <pc:sldMkLst>
          <pc:docMk/>
          <pc:sldMk cId="3386136796" sldId="259"/>
        </pc:sldMkLst>
        <pc:spChg chg="mod">
          <ac:chgData name="Sarah Jones" userId="S::sarahj@mytimevic.com.au::3ecb797d-ecf7-46de-9ec4-34678fc3d7f4" providerId="AD" clId="Web-{38DE3867-9967-48D3-924E-025A27B3B440}" dt="2024-02-28T05:01:46.334" v="5" actId="20577"/>
          <ac:spMkLst>
            <pc:docMk/>
            <pc:sldMk cId="3386136796" sldId="259"/>
            <ac:spMk id="6" creationId="{FD34B261-DA79-7CC7-EDE4-1B0EECCED011}"/>
          </ac:spMkLst>
        </pc:spChg>
      </pc:sldChg>
    </pc:docChg>
  </pc:docChgLst>
  <pc:docChgLst>
    <pc:chgData name="Sarah Jones" userId="S::sarahj@mytimevic.com.au::3ecb797d-ecf7-46de-9ec4-34678fc3d7f4" providerId="AD" clId="Web-{9E774918-A775-4C38-B3B3-CC2285FD3FED}"/>
    <pc:docChg chg="modSld">
      <pc:chgData name="Sarah Jones" userId="S::sarahj@mytimevic.com.au::3ecb797d-ecf7-46de-9ec4-34678fc3d7f4" providerId="AD" clId="Web-{9E774918-A775-4C38-B3B3-CC2285FD3FED}" dt="2024-03-04T10:40:22.867" v="0" actId="20577"/>
      <pc:docMkLst>
        <pc:docMk/>
      </pc:docMkLst>
      <pc:sldChg chg="modSp">
        <pc:chgData name="Sarah Jones" userId="S::sarahj@mytimevic.com.au::3ecb797d-ecf7-46de-9ec4-34678fc3d7f4" providerId="AD" clId="Web-{9E774918-A775-4C38-B3B3-CC2285FD3FED}" dt="2024-03-04T10:40:22.867" v="0" actId="20577"/>
        <pc:sldMkLst>
          <pc:docMk/>
          <pc:sldMk cId="3386136796" sldId="259"/>
        </pc:sldMkLst>
        <pc:spChg chg="mod">
          <ac:chgData name="Sarah Jones" userId="S::sarahj@mytimevic.com.au::3ecb797d-ecf7-46de-9ec4-34678fc3d7f4" providerId="AD" clId="Web-{9E774918-A775-4C38-B3B3-CC2285FD3FED}" dt="2024-03-04T10:40:22.867" v="0" actId="20577"/>
          <ac:spMkLst>
            <pc:docMk/>
            <pc:sldMk cId="3386136796" sldId="259"/>
            <ac:spMk id="2" creationId="{BF51E035-B1DE-C60A-56BD-8BEEB01B819E}"/>
          </ac:spMkLst>
        </pc:spChg>
      </pc:sldChg>
    </pc:docChg>
  </pc:docChgLst>
  <pc:docChgLst>
    <pc:chgData name="Sarah Jones" userId="S::sarahj@mytimevic.com.au::3ecb797d-ecf7-46de-9ec4-34678fc3d7f4" providerId="AD" clId="Web-{D1B1D2AF-7CD9-A21D-4405-64B69D3C7E3D}"/>
    <pc:docChg chg="modSld">
      <pc:chgData name="Sarah Jones" userId="S::sarahj@mytimevic.com.au::3ecb797d-ecf7-46de-9ec4-34678fc3d7f4" providerId="AD" clId="Web-{D1B1D2AF-7CD9-A21D-4405-64B69D3C7E3D}" dt="2023-11-25T13:24:08.327" v="13" actId="20577"/>
      <pc:docMkLst>
        <pc:docMk/>
      </pc:docMkLst>
      <pc:sldChg chg="modSp">
        <pc:chgData name="Sarah Jones" userId="S::sarahj@mytimevic.com.au::3ecb797d-ecf7-46de-9ec4-34678fc3d7f4" providerId="AD" clId="Web-{D1B1D2AF-7CD9-A21D-4405-64B69D3C7E3D}" dt="2023-11-25T13:24:08.327" v="13" actId="20577"/>
        <pc:sldMkLst>
          <pc:docMk/>
          <pc:sldMk cId="3386136796" sldId="257"/>
        </pc:sldMkLst>
        <pc:spChg chg="mod">
          <ac:chgData name="Sarah Jones" userId="S::sarahj@mytimevic.com.au::3ecb797d-ecf7-46de-9ec4-34678fc3d7f4" providerId="AD" clId="Web-{D1B1D2AF-7CD9-A21D-4405-64B69D3C7E3D}" dt="2023-11-25T13:23:55.608" v="7" actId="20577"/>
          <ac:spMkLst>
            <pc:docMk/>
            <pc:sldMk cId="3386136796" sldId="257"/>
            <ac:spMk id="2" creationId="{BF51E035-B1DE-C60A-56BD-8BEEB01B819E}"/>
          </ac:spMkLst>
        </pc:spChg>
        <pc:spChg chg="mod">
          <ac:chgData name="Sarah Jones" userId="S::sarahj@mytimevic.com.au::3ecb797d-ecf7-46de-9ec4-34678fc3d7f4" providerId="AD" clId="Web-{D1B1D2AF-7CD9-A21D-4405-64B69D3C7E3D}" dt="2023-11-25T13:24:08.327" v="13" actId="20577"/>
          <ac:spMkLst>
            <pc:docMk/>
            <pc:sldMk cId="3386136796" sldId="257"/>
            <ac:spMk id="3" creationId="{923BE106-63D3-953D-C0B5-375AE0DB1776}"/>
          </ac:spMkLst>
        </pc:spChg>
      </pc:sldChg>
    </pc:docChg>
  </pc:docChgLst>
  <pc:docChgLst>
    <pc:chgData name="Sarah Jones" userId="S::sarahj@mytimevic.com.au::3ecb797d-ecf7-46de-9ec4-34678fc3d7f4" providerId="AD" clId="Web-{8C259B0A-0C1F-F851-7215-72FB1745B08E}"/>
    <pc:docChg chg="modSld">
      <pc:chgData name="Sarah Jones" userId="S::sarahj@mytimevic.com.au::3ecb797d-ecf7-46de-9ec4-34678fc3d7f4" providerId="AD" clId="Web-{8C259B0A-0C1F-F851-7215-72FB1745B08E}" dt="2023-11-25T14:14:39.051" v="110" actId="20577"/>
      <pc:docMkLst>
        <pc:docMk/>
      </pc:docMkLst>
      <pc:sldChg chg="modSp">
        <pc:chgData name="Sarah Jones" userId="S::sarahj@mytimevic.com.au::3ecb797d-ecf7-46de-9ec4-34678fc3d7f4" providerId="AD" clId="Web-{8C259B0A-0C1F-F851-7215-72FB1745B08E}" dt="2023-11-25T14:14:39.051" v="110" actId="20577"/>
        <pc:sldMkLst>
          <pc:docMk/>
          <pc:sldMk cId="3386136796" sldId="257"/>
        </pc:sldMkLst>
        <pc:spChg chg="mod">
          <ac:chgData name="Sarah Jones" userId="S::sarahj@mytimevic.com.au::3ecb797d-ecf7-46de-9ec4-34678fc3d7f4" providerId="AD" clId="Web-{8C259B0A-0C1F-F851-7215-72FB1745B08E}" dt="2023-11-25T14:10:44.462" v="29" actId="20577"/>
          <ac:spMkLst>
            <pc:docMk/>
            <pc:sldMk cId="3386136796" sldId="257"/>
            <ac:spMk id="2" creationId="{BF51E035-B1DE-C60A-56BD-8BEEB01B819E}"/>
          </ac:spMkLst>
        </pc:spChg>
        <pc:spChg chg="mod">
          <ac:chgData name="Sarah Jones" userId="S::sarahj@mytimevic.com.au::3ecb797d-ecf7-46de-9ec4-34678fc3d7f4" providerId="AD" clId="Web-{8C259B0A-0C1F-F851-7215-72FB1745B08E}" dt="2023-11-25T14:14:31.614" v="108" actId="20577"/>
          <ac:spMkLst>
            <pc:docMk/>
            <pc:sldMk cId="3386136796" sldId="257"/>
            <ac:spMk id="3" creationId="{923BE106-63D3-953D-C0B5-375AE0DB1776}"/>
          </ac:spMkLst>
        </pc:spChg>
        <pc:spChg chg="mod">
          <ac:chgData name="Sarah Jones" userId="S::sarahj@mytimevic.com.au::3ecb797d-ecf7-46de-9ec4-34678fc3d7f4" providerId="AD" clId="Web-{8C259B0A-0C1F-F851-7215-72FB1745B08E}" dt="2023-11-25T14:14:39.051" v="110" actId="20577"/>
          <ac:spMkLst>
            <pc:docMk/>
            <pc:sldMk cId="3386136796" sldId="257"/>
            <ac:spMk id="4" creationId="{4066ED45-DB69-FA1E-EE3E-19134F33E38B}"/>
          </ac:spMkLst>
        </pc:spChg>
      </pc:sldChg>
    </pc:docChg>
  </pc:docChgLst>
  <pc:docChgLst>
    <pc:chgData name="Sarah Jones" userId="S::sarahj@mytimevic.com.au::3ecb797d-ecf7-46de-9ec4-34678fc3d7f4" providerId="AD" clId="Web-{05F4DCDB-DDA9-4497-1A1B-809C416711DE}"/>
    <pc:docChg chg="modSld">
      <pc:chgData name="Sarah Jones" userId="S::sarahj@mytimevic.com.au::3ecb797d-ecf7-46de-9ec4-34678fc3d7f4" providerId="AD" clId="Web-{05F4DCDB-DDA9-4497-1A1B-809C416711DE}" dt="2023-11-25T13:39:30.638" v="4" actId="20577"/>
      <pc:docMkLst>
        <pc:docMk/>
      </pc:docMkLst>
      <pc:sldChg chg="modSp">
        <pc:chgData name="Sarah Jones" userId="S::sarahj@mytimevic.com.au::3ecb797d-ecf7-46de-9ec4-34678fc3d7f4" providerId="AD" clId="Web-{05F4DCDB-DDA9-4497-1A1B-809C416711DE}" dt="2023-11-25T13:39:30.638" v="4" actId="20577"/>
        <pc:sldMkLst>
          <pc:docMk/>
          <pc:sldMk cId="3386136796" sldId="257"/>
        </pc:sldMkLst>
        <pc:spChg chg="mod">
          <ac:chgData name="Sarah Jones" userId="S::sarahj@mytimevic.com.au::3ecb797d-ecf7-46de-9ec4-34678fc3d7f4" providerId="AD" clId="Web-{05F4DCDB-DDA9-4497-1A1B-809C416711DE}" dt="2023-11-25T13:39:30.638" v="4" actId="20577"/>
          <ac:spMkLst>
            <pc:docMk/>
            <pc:sldMk cId="3386136796" sldId="257"/>
            <ac:spMk id="3" creationId="{923BE106-63D3-953D-C0B5-375AE0DB1776}"/>
          </ac:spMkLst>
        </pc:spChg>
      </pc:sldChg>
    </pc:docChg>
  </pc:docChgLst>
  <pc:docChgLst>
    <pc:chgData name="Sarah Jones" userId="S::sarahj@mytimevic.com.au::3ecb797d-ecf7-46de-9ec4-34678fc3d7f4" providerId="AD" clId="Web-{7893CF99-501F-0814-5151-54D5B5CB9A82}"/>
    <pc:docChg chg="modSld">
      <pc:chgData name="Sarah Jones" userId="S::sarahj@mytimevic.com.au::3ecb797d-ecf7-46de-9ec4-34678fc3d7f4" providerId="AD" clId="Web-{7893CF99-501F-0814-5151-54D5B5CB9A82}" dt="2023-11-25T23:35:55.357" v="15" actId="20577"/>
      <pc:docMkLst>
        <pc:docMk/>
      </pc:docMkLst>
      <pc:sldChg chg="modSp">
        <pc:chgData name="Sarah Jones" userId="S::sarahj@mytimevic.com.au::3ecb797d-ecf7-46de-9ec4-34678fc3d7f4" providerId="AD" clId="Web-{7893CF99-501F-0814-5151-54D5B5CB9A82}" dt="2023-11-25T23:35:55.357" v="15" actId="20577"/>
        <pc:sldMkLst>
          <pc:docMk/>
          <pc:sldMk cId="3386136796" sldId="257"/>
        </pc:sldMkLst>
        <pc:spChg chg="mod">
          <ac:chgData name="Sarah Jones" userId="S::sarahj@mytimevic.com.au::3ecb797d-ecf7-46de-9ec4-34678fc3d7f4" providerId="AD" clId="Web-{7893CF99-501F-0814-5151-54D5B5CB9A82}" dt="2023-11-25T23:35:55.357" v="15" actId="20577"/>
          <ac:spMkLst>
            <pc:docMk/>
            <pc:sldMk cId="3386136796" sldId="257"/>
            <ac:spMk id="2" creationId="{BF51E035-B1DE-C60A-56BD-8BEEB01B819E}"/>
          </ac:spMkLst>
        </pc:spChg>
      </pc:sldChg>
    </pc:docChg>
  </pc:docChgLst>
  <pc:docChgLst>
    <pc:chgData name="Sharon Reeve" userId="S::sharonr@mytimevic.com.au::4104b3f2-62ba-41bc-8ccf-424a7311abf3" providerId="AD" clId="Web-{91C8E367-C81B-9099-12EF-430233A48EC4}"/>
    <pc:docChg chg="modSld">
      <pc:chgData name="Sharon Reeve" userId="S::sharonr@mytimevic.com.au::4104b3f2-62ba-41bc-8ccf-424a7311abf3" providerId="AD" clId="Web-{91C8E367-C81B-9099-12EF-430233A48EC4}" dt="2024-02-20T23:27:22.424" v="16" actId="1076"/>
      <pc:docMkLst>
        <pc:docMk/>
      </pc:docMkLst>
      <pc:sldChg chg="modSp">
        <pc:chgData name="Sharon Reeve" userId="S::sharonr@mytimevic.com.au::4104b3f2-62ba-41bc-8ccf-424a7311abf3" providerId="AD" clId="Web-{91C8E367-C81B-9099-12EF-430233A48EC4}" dt="2024-02-20T23:27:22.424" v="16" actId="1076"/>
        <pc:sldMkLst>
          <pc:docMk/>
          <pc:sldMk cId="3386136796" sldId="259"/>
        </pc:sldMkLst>
        <pc:spChg chg="mod">
          <ac:chgData name="Sharon Reeve" userId="S::sharonr@mytimevic.com.au::4104b3f2-62ba-41bc-8ccf-424a7311abf3" providerId="AD" clId="Web-{91C8E367-C81B-9099-12EF-430233A48EC4}" dt="2024-02-20T23:27:22.424" v="16" actId="1076"/>
          <ac:spMkLst>
            <pc:docMk/>
            <pc:sldMk cId="3386136796" sldId="259"/>
            <ac:spMk id="6" creationId="{FD34B261-DA79-7CC7-EDE4-1B0EECCED011}"/>
          </ac:spMkLst>
        </pc:spChg>
      </pc:sldChg>
    </pc:docChg>
  </pc:docChgLst>
  <pc:docChgLst>
    <pc:chgData name="Sharon Reeve" userId="S::sharonr@mytimevic.com.au::4104b3f2-62ba-41bc-8ccf-424a7311abf3" providerId="AD" clId="Web-{B77A6148-B990-0489-A5BE-841A405AB6B7}"/>
    <pc:docChg chg="addSld delSld">
      <pc:chgData name="Sharon Reeve" userId="S::sharonr@mytimevic.com.au::4104b3f2-62ba-41bc-8ccf-424a7311abf3" providerId="AD" clId="Web-{B77A6148-B990-0489-A5BE-841A405AB6B7}" dt="2024-02-28T00:28:00.345" v="1"/>
      <pc:docMkLst>
        <pc:docMk/>
      </pc:docMkLst>
      <pc:sldChg chg="add del">
        <pc:chgData name="Sharon Reeve" userId="S::sharonr@mytimevic.com.au::4104b3f2-62ba-41bc-8ccf-424a7311abf3" providerId="AD" clId="Web-{B77A6148-B990-0489-A5BE-841A405AB6B7}" dt="2024-02-28T00:28:00.345" v="1"/>
        <pc:sldMkLst>
          <pc:docMk/>
          <pc:sldMk cId="3386136796" sldId="259"/>
        </pc:sldMkLst>
      </pc:sldChg>
    </pc:docChg>
  </pc:docChgLst>
  <pc:docChgLst>
    <pc:chgData name="Sharon Reeve" userId="S::sharonr@mytimevic.com.au::4104b3f2-62ba-41bc-8ccf-424a7311abf3" providerId="AD" clId="Web-{A66B52CF-030F-67AE-B142-D570A93A4877}"/>
    <pc:docChg chg="modSld">
      <pc:chgData name="Sharon Reeve" userId="S::sharonr@mytimevic.com.au::4104b3f2-62ba-41bc-8ccf-424a7311abf3" providerId="AD" clId="Web-{A66B52CF-030F-67AE-B142-D570A93A4877}" dt="2024-03-19T01:24:19.655" v="4" actId="1076"/>
      <pc:docMkLst>
        <pc:docMk/>
      </pc:docMkLst>
      <pc:sldChg chg="modSp">
        <pc:chgData name="Sharon Reeve" userId="S::sharonr@mytimevic.com.au::4104b3f2-62ba-41bc-8ccf-424a7311abf3" providerId="AD" clId="Web-{A66B52CF-030F-67AE-B142-D570A93A4877}" dt="2024-03-19T01:22:56.715" v="1" actId="1076"/>
        <pc:sldMkLst>
          <pc:docMk/>
          <pc:sldMk cId="3417542591" sldId="258"/>
        </pc:sldMkLst>
        <pc:spChg chg="mod">
          <ac:chgData name="Sharon Reeve" userId="S::sharonr@mytimevic.com.au::4104b3f2-62ba-41bc-8ccf-424a7311abf3" providerId="AD" clId="Web-{A66B52CF-030F-67AE-B142-D570A93A4877}" dt="2024-03-19T01:22:56.715" v="1" actId="1076"/>
          <ac:spMkLst>
            <pc:docMk/>
            <pc:sldMk cId="3417542591" sldId="258"/>
            <ac:spMk id="2" creationId="{D5FF33BC-0F11-7D42-338F-F9D0D7DE3F92}"/>
          </ac:spMkLst>
        </pc:spChg>
      </pc:sldChg>
      <pc:sldChg chg="modSp">
        <pc:chgData name="Sharon Reeve" userId="S::sharonr@mytimevic.com.au::4104b3f2-62ba-41bc-8ccf-424a7311abf3" providerId="AD" clId="Web-{A66B52CF-030F-67AE-B142-D570A93A4877}" dt="2024-03-19T01:24:19.655" v="4" actId="1076"/>
        <pc:sldMkLst>
          <pc:docMk/>
          <pc:sldMk cId="1909612662" sldId="260"/>
        </pc:sldMkLst>
        <pc:spChg chg="mod">
          <ac:chgData name="Sharon Reeve" userId="S::sharonr@mytimevic.com.au::4104b3f2-62ba-41bc-8ccf-424a7311abf3" providerId="AD" clId="Web-{A66B52CF-030F-67AE-B142-D570A93A4877}" dt="2024-03-19T01:24:19.655" v="4" actId="1076"/>
          <ac:spMkLst>
            <pc:docMk/>
            <pc:sldMk cId="1909612662" sldId="260"/>
            <ac:spMk id="6" creationId="{FD34B261-DA79-7CC7-EDE4-1B0EECCED01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4E3AE2B-2CB9-B787-4333-3031DFB58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079BD-8054-53F2-5DA4-E3A0D58420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5921375"/>
            <a:ext cx="3613150" cy="1079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Enter address, date and time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4D2CB3C-09A0-502E-A36C-AFD28F9370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7497841"/>
            <a:ext cx="3613150" cy="1079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Enter group name and contact details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7B1EBA-3FF2-9953-9E4C-50F3C06EB3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51350" y="6221413"/>
            <a:ext cx="1987550" cy="779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Enter logo here</a:t>
            </a:r>
          </a:p>
        </p:txBody>
      </p:sp>
    </p:spTree>
    <p:extLst>
      <p:ext uri="{BB962C8B-B14F-4D97-AF65-F5344CB8AC3E}">
        <p14:creationId xmlns:p14="http://schemas.microsoft.com/office/powerpoint/2010/main" val="342797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1962997A-1792-3A4E-40E2-DF94102790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85FC29-8E76-0A9D-DBF3-4FEBF9BA6E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2578309"/>
            <a:ext cx="974985" cy="5261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Enter dates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65DF6F8-C56A-4FF1-6F29-8223A72E24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5782" y="2578309"/>
            <a:ext cx="2291621" cy="5261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Enter group activity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667AF3C-5ED2-5297-9FCE-18539E6401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1891" y="2578309"/>
            <a:ext cx="2177009" cy="5261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Enter children’s activity here</a:t>
            </a:r>
          </a:p>
        </p:txBody>
      </p:sp>
    </p:spTree>
    <p:extLst>
      <p:ext uri="{BB962C8B-B14F-4D97-AF65-F5344CB8AC3E}">
        <p14:creationId xmlns:p14="http://schemas.microsoft.com/office/powerpoint/2010/main" val="102812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1962997A-1792-3A4E-40E2-DF94102790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85FC29-8E76-0A9D-DBF3-4FEBF9BA6E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728" y="2578309"/>
            <a:ext cx="1284357" cy="5261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Enter dates here </a:t>
            </a:r>
            <a:r>
              <a:rPr lang="en-US"/>
              <a:t>Date in full e.g. ​ 11th December 2023​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65DF6F8-C56A-4FF1-6F29-8223A72E24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5782" y="2578309"/>
            <a:ext cx="2291621" cy="5261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Enter group activity here </a:t>
            </a:r>
            <a:r>
              <a:rPr lang="en-GB" err="1"/>
              <a:t>e.g</a:t>
            </a:r>
            <a:r>
              <a:rPr lang="en-GB"/>
              <a:t> </a:t>
            </a:r>
            <a:r>
              <a:rPr lang="en-US"/>
              <a:t>Morning Tea with Speaker from Carers Gateway</a:t>
            </a:r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667AF3C-5ED2-5297-9FCE-18539E6401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1891" y="2578309"/>
            <a:ext cx="2177009" cy="5261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List an activity against each date (ask your play leader for input) e.g. Crafts and ball games</a:t>
            </a:r>
            <a:endParaRPr lang="en-GB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119B2E5-59D5-5A18-6867-7049FBB251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11592" y="877525"/>
            <a:ext cx="3516056" cy="87812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List an activity against each date (ask your play leader for input) e.g. Crafts and ball games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98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7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DF5FD2-B72A-5B9F-B2B0-91BDCCFE09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5921375"/>
            <a:ext cx="4618439" cy="1079500"/>
          </a:xfrm>
        </p:spPr>
        <p:txBody>
          <a:bodyPr lIns="91440" tIns="45720" rIns="91440" bIns="45720" anchor="t"/>
          <a:lstStyle/>
          <a:p>
            <a:r>
              <a:rPr lang="en-US" dirty="0" err="1">
                <a:cs typeface="Calibri"/>
              </a:rPr>
              <a:t>Tarneit</a:t>
            </a:r>
            <a:r>
              <a:rPr lang="en-US" dirty="0">
                <a:cs typeface="Calibri"/>
              </a:rPr>
              <a:t> Community Learning Centre</a:t>
            </a:r>
          </a:p>
          <a:p>
            <a:r>
              <a:rPr lang="en-US" dirty="0">
                <a:cs typeface="Calibri"/>
              </a:rPr>
              <a:t>150 Sunset Views Boulevard, </a:t>
            </a:r>
            <a:r>
              <a:rPr lang="en-US" dirty="0" err="1">
                <a:cs typeface="Calibri"/>
              </a:rPr>
              <a:t>Tarneit</a:t>
            </a:r>
            <a:endParaRPr lang="en-US" dirty="0" err="1">
              <a:ea typeface="Calibri"/>
              <a:cs typeface="Calibri"/>
            </a:endParaRPr>
          </a:p>
          <a:p>
            <a:r>
              <a:rPr lang="en-US" b="1" dirty="0">
                <a:cs typeface="Calibri"/>
              </a:rPr>
              <a:t>Monday Mornings, 10am – 12 noon</a:t>
            </a:r>
            <a:endParaRPr lang="en-US" b="1">
              <a:ea typeface="Calibri"/>
              <a:cs typeface="Calibri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664986-A62A-12D7-53B1-08D0A86B5B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100" y="7497841"/>
            <a:ext cx="3938173" cy="1079500"/>
          </a:xfrm>
        </p:spPr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Sarah Jones – Facilitator</a:t>
            </a:r>
          </a:p>
          <a:p>
            <a:r>
              <a:rPr lang="en-US" dirty="0">
                <a:cs typeface="Calibri"/>
              </a:rPr>
              <a:t>Email: sarahj@mytimevic.com.au     </a:t>
            </a:r>
          </a:p>
          <a:p>
            <a:r>
              <a:rPr lang="en-US" dirty="0">
                <a:ea typeface="Calibri"/>
                <a:cs typeface="Calibri"/>
              </a:rPr>
              <a:t>Mobile: 0421 955 433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F33BC-0F11-7D42-338F-F9D0D7DE3F92}"/>
              </a:ext>
            </a:extLst>
          </p:cNvPr>
          <p:cNvSpPr txBox="1"/>
          <p:nvPr/>
        </p:nvSpPr>
        <p:spPr>
          <a:xfrm>
            <a:off x="4184056" y="1318307"/>
            <a:ext cx="1928283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3800">
                <a:solidFill>
                  <a:schemeClr val="bg1"/>
                </a:solidFill>
              </a:rPr>
              <a:t>MyTime</a:t>
            </a:r>
            <a:endParaRPr lang="en-AU" sz="380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AU" sz="3800">
                <a:solidFill>
                  <a:schemeClr val="bg1"/>
                </a:solidFill>
                <a:cs typeface="Calibri"/>
              </a:rPr>
              <a:t>Tarneit</a:t>
            </a:r>
          </a:p>
        </p:txBody>
      </p:sp>
    </p:spTree>
    <p:extLst>
      <p:ext uri="{BB962C8B-B14F-4D97-AF65-F5344CB8AC3E}">
        <p14:creationId xmlns:p14="http://schemas.microsoft.com/office/powerpoint/2010/main" val="341754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51E035-B1DE-C60A-56BD-8BEEB01B81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sz="1000" dirty="0">
                <a:ea typeface="Calibri"/>
                <a:cs typeface="Calibri"/>
              </a:rPr>
              <a:t>29 April 2024</a:t>
            </a:r>
          </a:p>
          <a:p>
            <a:endParaRPr lang="en-US" sz="1000" dirty="0">
              <a:ea typeface="Calibri"/>
              <a:cs typeface="Calibri"/>
            </a:endParaRPr>
          </a:p>
          <a:p>
            <a:r>
              <a:rPr lang="en-US" sz="1000" dirty="0">
                <a:ea typeface="Calibri"/>
                <a:cs typeface="Calibri"/>
              </a:rPr>
              <a:t>6 May 2024</a:t>
            </a:r>
          </a:p>
          <a:p>
            <a:endParaRPr lang="en-US" sz="1000" dirty="0">
              <a:ea typeface="Calibri"/>
              <a:cs typeface="Calibri"/>
            </a:endParaRPr>
          </a:p>
          <a:p>
            <a:r>
              <a:rPr lang="en-US" sz="1000" dirty="0">
                <a:ea typeface="Calibri"/>
                <a:cs typeface="Calibri"/>
              </a:rPr>
              <a:t>13 May 2024</a:t>
            </a:r>
          </a:p>
          <a:p>
            <a:endParaRPr lang="en-US" sz="1000" dirty="0">
              <a:ea typeface="Calibri"/>
              <a:cs typeface="Calibri"/>
            </a:endParaRPr>
          </a:p>
          <a:p>
            <a:r>
              <a:rPr lang="en-US" sz="1000" dirty="0">
                <a:ea typeface="Calibri"/>
                <a:cs typeface="Calibri"/>
              </a:rPr>
              <a:t>20 May 2024</a:t>
            </a:r>
          </a:p>
          <a:p>
            <a:endParaRPr lang="en-US" sz="1000" dirty="0">
              <a:ea typeface="Calibri"/>
              <a:cs typeface="Calibri"/>
            </a:endParaRPr>
          </a:p>
          <a:p>
            <a:r>
              <a:rPr lang="en-US" sz="1000" dirty="0">
                <a:ea typeface="Calibri"/>
                <a:cs typeface="Calibri"/>
              </a:rPr>
              <a:t>27 May 2024</a:t>
            </a:r>
          </a:p>
          <a:p>
            <a:endParaRPr lang="en-US" sz="1000" dirty="0">
              <a:ea typeface="Calibri"/>
              <a:cs typeface="Calibri"/>
            </a:endParaRPr>
          </a:p>
          <a:p>
            <a:endParaRPr lang="en-US" sz="1000" dirty="0">
              <a:ea typeface="Calibri"/>
              <a:cs typeface="Calibri"/>
            </a:endParaRPr>
          </a:p>
          <a:p>
            <a:endParaRPr lang="en-US" sz="1000" dirty="0">
              <a:ea typeface="Calibri"/>
              <a:cs typeface="Calibri"/>
            </a:endParaRPr>
          </a:p>
          <a:p>
            <a:endParaRPr lang="en-US" sz="1000" dirty="0">
              <a:ea typeface="Calibri"/>
              <a:cs typeface="Calibri"/>
            </a:endParaRPr>
          </a:p>
          <a:p>
            <a:r>
              <a:rPr lang="en-US" sz="1000" dirty="0">
                <a:ea typeface="Calibri"/>
                <a:cs typeface="Calibri"/>
              </a:rPr>
              <a:t>3 June 2024</a:t>
            </a:r>
          </a:p>
          <a:p>
            <a:endParaRPr lang="en-US" sz="1000" dirty="0">
              <a:ea typeface="Calibri"/>
              <a:cs typeface="Calibri"/>
            </a:endParaRPr>
          </a:p>
          <a:p>
            <a:r>
              <a:rPr lang="en-US" sz="1000" b="1" dirty="0">
                <a:ea typeface="Calibri"/>
                <a:cs typeface="Calibri"/>
              </a:rPr>
              <a:t>10 June 2024</a:t>
            </a:r>
            <a:endParaRPr lang="en-US" sz="1000">
              <a:ea typeface="Calibri"/>
              <a:cs typeface="Calibri"/>
            </a:endParaRPr>
          </a:p>
          <a:p>
            <a:r>
              <a:rPr lang="en-US" sz="1000" b="1" dirty="0">
                <a:ea typeface="Calibri"/>
                <a:cs typeface="Calibri"/>
              </a:rPr>
              <a:t>No Session</a:t>
            </a:r>
            <a:endParaRPr lang="en-US" sz="1000">
              <a:ea typeface="Calibri"/>
              <a:cs typeface="Calibri"/>
            </a:endParaRPr>
          </a:p>
          <a:p>
            <a:endParaRPr lang="en-US" sz="1000" dirty="0">
              <a:ea typeface="Calibri"/>
              <a:cs typeface="Calibri"/>
            </a:endParaRPr>
          </a:p>
          <a:p>
            <a:r>
              <a:rPr lang="en-US" sz="1000" dirty="0">
                <a:ea typeface="Calibri"/>
                <a:cs typeface="Calibri"/>
              </a:rPr>
              <a:t>17 June 2024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BE106-63D3-953D-C0B5-375AE0DB17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en-US" sz="1000" dirty="0">
                <a:ea typeface="Calibri"/>
                <a:cs typeface="Calibri"/>
              </a:rPr>
              <a:t>Welcome back – Coffee and Chat</a:t>
            </a:r>
          </a:p>
          <a:p>
            <a:endParaRPr lang="en-US" sz="1000" dirty="0">
              <a:ea typeface="Calibri"/>
              <a:cs typeface="Calibri"/>
            </a:endParaRPr>
          </a:p>
          <a:p>
            <a:r>
              <a:rPr lang="en-US" sz="1000" dirty="0">
                <a:ea typeface="Calibri"/>
                <a:cs typeface="Calibri"/>
              </a:rPr>
              <a:t>Mother's Day Pre Pamper Session</a:t>
            </a:r>
          </a:p>
          <a:p>
            <a:endParaRPr lang="en-US" sz="1000" dirty="0">
              <a:ea typeface="Calibri"/>
              <a:cs typeface="Calibri"/>
            </a:endParaRPr>
          </a:p>
          <a:p>
            <a:r>
              <a:rPr lang="en-US" sz="1000" dirty="0">
                <a:ea typeface="Calibri"/>
                <a:cs typeface="Calibri"/>
              </a:rPr>
              <a:t>Advocating for your child</a:t>
            </a:r>
          </a:p>
          <a:p>
            <a:endParaRPr lang="en-US" sz="1000" dirty="0">
              <a:ea typeface="Calibri"/>
              <a:cs typeface="Calibri"/>
            </a:endParaRPr>
          </a:p>
          <a:p>
            <a:r>
              <a:rPr lang="en-US" sz="1000" dirty="0">
                <a:ea typeface="Calibri"/>
                <a:cs typeface="Calibri"/>
              </a:rPr>
              <a:t>5 Minute Stress Busters</a:t>
            </a:r>
          </a:p>
          <a:p>
            <a:r>
              <a:rPr lang="en-US" sz="1000" dirty="0">
                <a:ea typeface="Calibri"/>
                <a:cs typeface="Calibri"/>
              </a:rPr>
              <a:t>             </a:t>
            </a:r>
          </a:p>
          <a:p>
            <a:r>
              <a:rPr lang="en-US" sz="1000" dirty="0">
                <a:ea typeface="Calibri"/>
                <a:cs typeface="Calibri"/>
              </a:rPr>
              <a:t>Local Supports &amp; Services</a:t>
            </a:r>
          </a:p>
          <a:p>
            <a:r>
              <a:rPr lang="en-US" sz="1100" dirty="0">
                <a:ea typeface="Calibri"/>
                <a:cs typeface="Calibri"/>
              </a:rPr>
              <a:t>** Special Guest, Leesa </a:t>
            </a:r>
            <a:r>
              <a:rPr lang="en-US" sz="1100" dirty="0" err="1">
                <a:ea typeface="Calibri"/>
                <a:cs typeface="Calibri"/>
              </a:rPr>
              <a:t>Goricanec</a:t>
            </a:r>
            <a:r>
              <a:rPr lang="en-US" sz="1100" dirty="0">
                <a:ea typeface="Calibri"/>
                <a:cs typeface="Calibri"/>
              </a:rPr>
              <a:t>, </a:t>
            </a:r>
          </a:p>
          <a:p>
            <a:r>
              <a:rPr lang="en-US" sz="1100" dirty="0">
                <a:ea typeface="Calibri"/>
                <a:cs typeface="Calibri"/>
              </a:rPr>
              <a:t>Child &amp; Family </a:t>
            </a:r>
            <a:r>
              <a:rPr lang="en-US" sz="1100" dirty="0" err="1">
                <a:ea typeface="Calibri"/>
                <a:cs typeface="Calibri"/>
              </a:rPr>
              <a:t>Liasion</a:t>
            </a:r>
            <a:r>
              <a:rPr lang="en-US" sz="1100" dirty="0">
                <a:ea typeface="Calibri"/>
                <a:cs typeface="Calibri"/>
              </a:rPr>
              <a:t> Officer</a:t>
            </a:r>
          </a:p>
          <a:p>
            <a:r>
              <a:rPr lang="en-US" sz="1100" dirty="0">
                <a:ea typeface="Calibri"/>
                <a:cs typeface="Calibri"/>
              </a:rPr>
              <a:t> Wyndham City Council</a:t>
            </a:r>
          </a:p>
          <a:p>
            <a:endParaRPr lang="en-US" sz="1000" dirty="0">
              <a:ea typeface="Calibri"/>
              <a:cs typeface="Calibri"/>
            </a:endParaRPr>
          </a:p>
          <a:p>
            <a:r>
              <a:rPr lang="en-US" sz="1000" dirty="0">
                <a:ea typeface="Calibri"/>
                <a:cs typeface="Calibri"/>
              </a:rPr>
              <a:t>Winter Warmers</a:t>
            </a:r>
          </a:p>
          <a:p>
            <a:endParaRPr lang="en-US" sz="1000" dirty="0">
              <a:ea typeface="Calibri"/>
              <a:cs typeface="Calibri"/>
            </a:endParaRPr>
          </a:p>
          <a:p>
            <a:pPr algn="ctr"/>
            <a:r>
              <a:rPr lang="en-US" sz="1000" b="1" dirty="0">
                <a:ea typeface="Calibri"/>
                <a:cs typeface="Calibri"/>
              </a:rPr>
              <a:t> </a:t>
            </a:r>
            <a:r>
              <a:rPr lang="en-US" sz="1100" b="1" dirty="0">
                <a:ea typeface="Calibri"/>
                <a:cs typeface="Calibri"/>
              </a:rPr>
              <a:t>*Public Holiday – Kings Birthday*</a:t>
            </a:r>
            <a:endParaRPr lang="en-US" sz="1100" dirty="0">
              <a:ea typeface="Calibri"/>
              <a:cs typeface="Calibri"/>
            </a:endParaRPr>
          </a:p>
          <a:p>
            <a:pPr algn="ctr"/>
            <a:endParaRPr lang="en-US" sz="1000" dirty="0">
              <a:ea typeface="Calibri"/>
              <a:cs typeface="Calibri"/>
            </a:endParaRPr>
          </a:p>
          <a:p>
            <a:pPr algn="ctr"/>
            <a:r>
              <a:rPr lang="en-US" sz="1000" dirty="0">
                <a:ea typeface="Calibri"/>
                <a:cs typeface="Calibri"/>
              </a:rPr>
              <a:t>  </a:t>
            </a:r>
            <a:endParaRPr lang="en-US"/>
          </a:p>
          <a:p>
            <a:r>
              <a:rPr lang="en-US" sz="1000" dirty="0">
                <a:ea typeface="Calibri"/>
                <a:cs typeface="Calibri"/>
              </a:rPr>
              <a:t>End of Term Morning Tea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6ED45-DB69-FA1E-EE3E-19134F33E3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AU" sz="1000" dirty="0">
                <a:ea typeface="Calibri"/>
                <a:cs typeface="Calibri"/>
              </a:rPr>
              <a:t>Sandpit Play</a:t>
            </a:r>
          </a:p>
          <a:p>
            <a:endParaRPr lang="en-AU" sz="1000" dirty="0">
              <a:ea typeface="Calibri"/>
              <a:cs typeface="Calibri"/>
            </a:endParaRPr>
          </a:p>
          <a:p>
            <a:r>
              <a:rPr lang="en-AU" sz="1000" dirty="0">
                <a:ea typeface="Calibri"/>
                <a:cs typeface="Calibri"/>
              </a:rPr>
              <a:t>Make something for Mum !</a:t>
            </a:r>
            <a:endParaRPr lang="en-US" sz="1000" dirty="0">
              <a:ea typeface="Calibri"/>
              <a:cs typeface="Calibri"/>
            </a:endParaRPr>
          </a:p>
          <a:p>
            <a:endParaRPr lang="en-AU" sz="1000" dirty="0">
              <a:ea typeface="Calibri"/>
              <a:cs typeface="Calibri"/>
            </a:endParaRPr>
          </a:p>
          <a:p>
            <a:r>
              <a:rPr lang="en-AU" sz="1000" dirty="0">
                <a:ea typeface="Calibri"/>
                <a:cs typeface="Calibri"/>
              </a:rPr>
              <a:t>Bikes &amp; Building Blocks</a:t>
            </a:r>
            <a:endParaRPr lang="en-US" sz="1000" dirty="0">
              <a:ea typeface="Calibri"/>
              <a:cs typeface="Calibri"/>
            </a:endParaRPr>
          </a:p>
          <a:p>
            <a:endParaRPr lang="en-US" sz="1000" dirty="0">
              <a:ea typeface="Calibri"/>
              <a:cs typeface="Calibri"/>
            </a:endParaRPr>
          </a:p>
          <a:p>
            <a:r>
              <a:rPr lang="en-US" sz="1000" dirty="0">
                <a:ea typeface="Calibri"/>
                <a:cs typeface="Calibri"/>
              </a:rPr>
              <a:t>Sensory sensations</a:t>
            </a:r>
          </a:p>
          <a:p>
            <a:endParaRPr lang="en-US" sz="1000" dirty="0">
              <a:ea typeface="Calibri"/>
              <a:cs typeface="Calibri"/>
            </a:endParaRPr>
          </a:p>
          <a:p>
            <a:r>
              <a:rPr lang="en-US" sz="1000" dirty="0" err="1">
                <a:ea typeface="Calibri"/>
                <a:cs typeface="Calibri"/>
              </a:rPr>
              <a:t>Colours</a:t>
            </a:r>
            <a:r>
              <a:rPr lang="en-US" sz="1000" dirty="0">
                <a:ea typeface="Calibri"/>
                <a:cs typeface="Calibri"/>
              </a:rPr>
              <a:t> &amp; Crayons</a:t>
            </a:r>
          </a:p>
          <a:p>
            <a:endParaRPr lang="en-US" sz="1000" dirty="0">
              <a:ea typeface="Calibri"/>
              <a:cs typeface="Calibri"/>
            </a:endParaRPr>
          </a:p>
          <a:p>
            <a:endParaRPr lang="en-US" sz="1000" dirty="0">
              <a:ea typeface="Calibri"/>
              <a:cs typeface="Calibri"/>
            </a:endParaRPr>
          </a:p>
          <a:p>
            <a:endParaRPr lang="en-US" sz="1000" dirty="0">
              <a:ea typeface="Calibri"/>
              <a:cs typeface="Calibri"/>
            </a:endParaRPr>
          </a:p>
          <a:p>
            <a:endParaRPr lang="en-US" sz="1000" dirty="0">
              <a:ea typeface="Calibri"/>
              <a:cs typeface="Calibri"/>
            </a:endParaRPr>
          </a:p>
          <a:p>
            <a:r>
              <a:rPr lang="en-US" sz="1000" dirty="0">
                <a:ea typeface="Calibri"/>
                <a:cs typeface="Calibri"/>
              </a:rPr>
              <a:t>Snow Day</a:t>
            </a:r>
          </a:p>
          <a:p>
            <a:endParaRPr lang="en-US" sz="1000" dirty="0">
              <a:ea typeface="Calibri"/>
              <a:cs typeface="Calibri"/>
            </a:endParaRPr>
          </a:p>
          <a:p>
            <a:endParaRPr lang="en-US" sz="1000" dirty="0">
              <a:ea typeface="Calibri"/>
              <a:cs typeface="Calibri"/>
            </a:endParaRPr>
          </a:p>
          <a:p>
            <a:endParaRPr lang="en-US" sz="1000" dirty="0">
              <a:ea typeface="Calibri"/>
              <a:cs typeface="Calibri"/>
            </a:endParaRPr>
          </a:p>
          <a:p>
            <a:endParaRPr lang="en-US" sz="1000" dirty="0">
              <a:ea typeface="Calibri"/>
              <a:cs typeface="Calibri"/>
            </a:endParaRPr>
          </a:p>
          <a:p>
            <a:r>
              <a:rPr lang="en-US" sz="1000" dirty="0">
                <a:ea typeface="Calibri"/>
                <a:cs typeface="Calibri"/>
              </a:rPr>
              <a:t>Music &amp; Movement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34B261-DA79-7CC7-EDE4-1B0EECCED011}"/>
              </a:ext>
            </a:extLst>
          </p:cNvPr>
          <p:cNvSpPr txBox="1"/>
          <p:nvPr/>
        </p:nvSpPr>
        <p:spPr>
          <a:xfrm>
            <a:off x="3760184" y="825816"/>
            <a:ext cx="28501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Mondays, Weekly</a:t>
            </a: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A598305-D539-7A96-73B2-D60F6448F730}"/>
              </a:ext>
            </a:extLst>
          </p:cNvPr>
          <p:cNvSpPr txBox="1">
            <a:spLocks/>
          </p:cNvSpPr>
          <p:nvPr/>
        </p:nvSpPr>
        <p:spPr>
          <a:xfrm>
            <a:off x="2621280" y="7992255"/>
            <a:ext cx="3974592" cy="43321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*activities may vary depending on group interests and ability.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61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4 Flyer - fillable" id="{8FE5D6CE-E3D7-8B4E-A74C-22219E7D2C65}" vid="{0D41BA40-5BFB-7743-9C41-0453638081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D30CCAD93B6D47B26FA4BC32FFC4EF" ma:contentTypeVersion="12" ma:contentTypeDescription="Create a new document." ma:contentTypeScope="" ma:versionID="50ff315cf7354d69b79e8883425e74d7">
  <xsd:schema xmlns:xsd="http://www.w3.org/2001/XMLSchema" xmlns:xs="http://www.w3.org/2001/XMLSchema" xmlns:p="http://schemas.microsoft.com/office/2006/metadata/properties" xmlns:ns2="3fec70a2-6ffb-4902-a208-0d48ce9e9a3f" xmlns:ns3="627dcdd3-2c71-4c75-a7ce-c82dd5a14151" targetNamespace="http://schemas.microsoft.com/office/2006/metadata/properties" ma:root="true" ma:fieldsID="df2ff7f5ae001cba2f37e26267507275" ns2:_="" ns3:_="">
    <xsd:import namespace="3fec70a2-6ffb-4902-a208-0d48ce9e9a3f"/>
    <xsd:import namespace="627dcdd3-2c71-4c75-a7ce-c82dd5a1415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c70a2-6ffb-4902-a208-0d48ce9e9a3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ef5cbe0-770a-4b11-8fa2-5446ae1daa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dcdd3-2c71-4c75-a7ce-c82dd5a141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ec70a2-6ffb-4902-a208-0d48ce9e9a3f">
      <Terms xmlns="http://schemas.microsoft.com/office/infopath/2007/PartnerControls"/>
    </lcf76f155ced4ddcb4097134ff3c332f>
    <SharedWithUsers xmlns="627dcdd3-2c71-4c75-a7ce-c82dd5a14151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26E1634-B1EA-45E1-BEED-20F46199E6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CAFD4A-7B60-4D68-9D98-02DE5A559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ec70a2-6ffb-4902-a208-0d48ce9e9a3f"/>
    <ds:schemaRef ds:uri="627dcdd3-2c71-4c75-a7ce-c82dd5a141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9D0008-2BE9-44D4-A550-442DB3114500}">
  <ds:schemaRefs>
    <ds:schemaRef ds:uri="117c2a9a-dc1e-4276-8e84-12daae3f569f"/>
    <ds:schemaRef ds:uri="1df59c6a-8a25-476d-8eb8-76303dfd2913"/>
    <ds:schemaRef ds:uri="3eef61c6-678e-4b11-8a25-bb768e7b8c29"/>
    <ds:schemaRef ds:uri="3fec70a2-6ffb-4902-a208-0d48ce9e9a3f"/>
    <ds:schemaRef ds:uri="44b101c7-2865-42f0-9044-44d0ac5e0260"/>
    <ds:schemaRef ds:uri="627dcdd3-2c71-4c75-a7ce-c82dd5a14151"/>
    <ds:schemaRef ds:uri="a365beb0-2c31-4ec2-adc4-7bce68722cd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MyTime A4 Flyer - fillable</Template>
  <Application>Microsoft Office PowerPoint</Application>
  <PresentationFormat>A4 Paper (210x297 mm)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Madison Robinson</dc:creator>
  <cp:revision>358</cp:revision>
  <dcterms:created xsi:type="dcterms:W3CDTF">2022-06-30T22:02:15Z</dcterms:created>
  <dcterms:modified xsi:type="dcterms:W3CDTF">2024-03-26T01:20:04Z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0x010100A0D30CCAD93B6D47B26FA4BC32FFC4EF</vt:lpwstr>
  </property>
  <property fmtid="{D5CDD505-2E9C-101B-9397-08002B2CF9AE}" pid="3" name="gf4d3b494bc248fa9a980787bf416d17">
    <vt:lpwstr>2013/2014|0b205a4d-03d8-4b30-9483-37932717cf0b</vt:lpwstr>
  </property>
  <property fmtid="{D5CDD505-2E9C-101B-9397-08002B2CF9AE}" pid="4" name="c256b49919fd4874916f9f343d4bffd6">
    <vt:lpwstr>2013/2014|0b205a4d-03d8-4b30-9483-37932717cf0b</vt:lpwstr>
  </property>
  <property fmtid="{D5CDD505-2E9C-101B-9397-08002B2CF9AE}" pid="5" name="d45a693987694864aa7bc1a856125293">
    <vt:lpwstr>2019/2020|cddb6151-5951-42e1-869e-d23e66aa6688</vt:lpwstr>
  </property>
  <property fmtid="{D5CDD505-2E9C-101B-9397-08002B2CF9AE}" pid="6" name="m7aaa025c13d45b487bd871bbb95f4b4">
    <vt:lpwstr/>
  </property>
  <property fmtid="{D5CDD505-2E9C-101B-9397-08002B2CF9AE}" pid="7" name="TaxKeyword">
    <vt:lpwstr/>
  </property>
  <property fmtid="{D5CDD505-2E9C-101B-9397-08002B2CF9AE}" pid="8" name="Project_x0020_Plan_x0020_Type">
    <vt:lpwstr/>
  </property>
  <property fmtid="{D5CDD505-2E9C-101B-9397-08002B2CF9AE}" pid="9" name="l16126397fa5455e85bb4599134fbd09">
    <vt:lpwstr/>
  </property>
  <property fmtid="{D5CDD505-2E9C-101B-9397-08002B2CF9AE}" pid="10" name="MediaServiceImageTags">
    <vt:lpwstr/>
  </property>
  <property fmtid="{D5CDD505-2E9C-101B-9397-08002B2CF9AE}" pid="11" name="Reference_x0020_Type">
    <vt:lpwstr/>
  </property>
  <property fmtid="{D5CDD505-2E9C-101B-9397-08002B2CF9AE}" pid="12" name="Product_x0020_Type">
    <vt:lpwstr/>
  </property>
  <property fmtid="{D5CDD505-2E9C-101B-9397-08002B2CF9AE}" pid="13" name="k0f3b3f831ca435a8993d4d70d256933">
    <vt:lpwstr/>
  </property>
  <property fmtid="{D5CDD505-2E9C-101B-9397-08002B2CF9AE}" pid="14" name="Financial Year End">
    <vt:lpwstr>97;#2013/2014|0b205a4d-03d8-4b30-9483-37932717cf0b</vt:lpwstr>
  </property>
  <property fmtid="{D5CDD505-2E9C-101B-9397-08002B2CF9AE}" pid="15" name="Access">
    <vt:lpwstr/>
  </property>
  <property fmtid="{D5CDD505-2E9C-101B-9397-08002B2CF9AE}" pid="16" name="Report_x0020_Type">
    <vt:lpwstr/>
  </property>
  <property fmtid="{D5CDD505-2E9C-101B-9397-08002B2CF9AE}" pid="17" name="Financial Year">
    <vt:lpwstr>266;#2019/2020|cddb6151-5951-42e1-869e-d23e66aa6688</vt:lpwstr>
  </property>
  <property fmtid="{D5CDD505-2E9C-101B-9397-08002B2CF9AE}" pid="18" name="n263565a7f9a46b18e56622919703248">
    <vt:lpwstr/>
  </property>
  <property fmtid="{D5CDD505-2E9C-101B-9397-08002B2CF9AE}" pid="19" name="Financial Year Start">
    <vt:lpwstr>97;#2013/2014|0b205a4d-03d8-4b30-9483-37932717cf0b</vt:lpwstr>
  </property>
  <property fmtid="{D5CDD505-2E9C-101B-9397-08002B2CF9AE}" pid="20" name="i25180abe4794dad8f80a6a5c1b3534c">
    <vt:lpwstr/>
  </property>
  <property fmtid="{D5CDD505-2E9C-101B-9397-08002B2CF9AE}" pid="21" name="Communication_x0020_Type">
    <vt:lpwstr/>
  </property>
  <property fmtid="{D5CDD505-2E9C-101B-9397-08002B2CF9AE}" pid="22" name="Committee_x0020_Type">
    <vt:lpwstr/>
  </property>
  <property fmtid="{D5CDD505-2E9C-101B-9397-08002B2CF9AE}" pid="23" name="Submission_x0020_Type">
    <vt:lpwstr/>
  </property>
  <property fmtid="{D5CDD505-2E9C-101B-9397-08002B2CF9AE}" pid="24" name="n6827629bd4048f1ab2e18c14f25d218">
    <vt:lpwstr/>
  </property>
  <property fmtid="{D5CDD505-2E9C-101B-9397-08002B2CF9AE}" pid="25" name="Data Type">
    <vt:lpwstr/>
  </property>
  <property fmtid="{D5CDD505-2E9C-101B-9397-08002B2CF9AE}" pid="26" name="PPPP_x0020_Type">
    <vt:lpwstr/>
  </property>
  <property fmtid="{D5CDD505-2E9C-101B-9397-08002B2CF9AE}" pid="27" name="f5bc5494249d42b3917a094b03e5ccfe">
    <vt:lpwstr/>
  </property>
  <property fmtid="{D5CDD505-2E9C-101B-9397-08002B2CF9AE}" pid="28" name="k39ab78470cc420bb91e6500799ea32f">
    <vt:lpwstr/>
  </property>
  <property fmtid="{D5CDD505-2E9C-101B-9397-08002B2CF9AE}" pid="29" name="Project/Activity">
    <vt:lpwstr/>
  </property>
  <property fmtid="{D5CDD505-2E9C-101B-9397-08002B2CF9AE}" pid="30" name="Submission Type">
    <vt:lpwstr/>
  </property>
  <property fmtid="{D5CDD505-2E9C-101B-9397-08002B2CF9AE}" pid="31" name="Reference Type">
    <vt:lpwstr/>
  </property>
  <property fmtid="{D5CDD505-2E9C-101B-9397-08002B2CF9AE}" pid="32" name="Committee Type">
    <vt:lpwstr/>
  </property>
  <property fmtid="{D5CDD505-2E9C-101B-9397-08002B2CF9AE}" pid="33" name="Report Type">
    <vt:lpwstr/>
  </property>
  <property fmtid="{D5CDD505-2E9C-101B-9397-08002B2CF9AE}" pid="34" name="Product Type">
    <vt:lpwstr/>
  </property>
  <property fmtid="{D5CDD505-2E9C-101B-9397-08002B2CF9AE}" pid="35" name="PPPP Type">
    <vt:lpwstr/>
  </property>
  <property fmtid="{D5CDD505-2E9C-101B-9397-08002B2CF9AE}" pid="36" name="Project Plan Type">
    <vt:lpwstr/>
  </property>
  <property fmtid="{D5CDD505-2E9C-101B-9397-08002B2CF9AE}" pid="37" name="Communication Type">
    <vt:lpwstr/>
  </property>
  <property fmtid="{D5CDD505-2E9C-101B-9397-08002B2CF9AE}" pid="38" name="Order">
    <vt:r8>63100</vt:r8>
  </property>
  <property fmtid="{D5CDD505-2E9C-101B-9397-08002B2CF9AE}" pid="39" name="xd_ProgID">
    <vt:lpwstr/>
  </property>
  <property fmtid="{D5CDD505-2E9C-101B-9397-08002B2CF9AE}" pid="40" name="_SourceUrl">
    <vt:lpwstr/>
  </property>
  <property fmtid="{D5CDD505-2E9C-101B-9397-08002B2CF9AE}" pid="41" name="_SharedFileIndex">
    <vt:lpwstr/>
  </property>
  <property fmtid="{D5CDD505-2E9C-101B-9397-08002B2CF9AE}" pid="42" name="ComplianceAssetId">
    <vt:lpwstr/>
  </property>
  <property fmtid="{D5CDD505-2E9C-101B-9397-08002B2CF9AE}" pid="43" name="TemplateUrl">
    <vt:lpwstr/>
  </property>
  <property fmtid="{D5CDD505-2E9C-101B-9397-08002B2CF9AE}" pid="44" name="_ExtendedDescription">
    <vt:lpwstr/>
  </property>
  <property fmtid="{D5CDD505-2E9C-101B-9397-08002B2CF9AE}" pid="45" name="TriggerFlowInfo">
    <vt:lpwstr/>
  </property>
  <property fmtid="{D5CDD505-2E9C-101B-9397-08002B2CF9AE}" pid="46" name="xd_Signature">
    <vt:bool>false</vt:bool>
  </property>
</Properties>
</file>